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9" r:id="rId2"/>
    <p:sldId id="261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26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C6984-6BB7-E647-953D-1F19E35271C7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42D6A-C319-3149-A81C-C4A09E763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74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EBEAC5-53DE-C949-882F-B8B2F8D958C3}" type="slidenum">
              <a:rPr lang="pt-PT"/>
              <a:pPr/>
              <a:t>1</a:t>
            </a:fld>
            <a:endParaRPr lang="pt-PT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EBEAC5-53DE-C949-882F-B8B2F8D958C3}" type="slidenum">
              <a:rPr lang="pt-PT"/>
              <a:pPr/>
              <a:t>2</a:t>
            </a:fld>
            <a:endParaRPr lang="pt-PT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EBEAC5-53DE-C949-882F-B8B2F8D958C3}" type="slidenum">
              <a:rPr lang="pt-PT"/>
              <a:pPr/>
              <a:t>3</a:t>
            </a:fld>
            <a:endParaRPr lang="pt-PT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BCA7-BF3B-0046-980F-DF8D72C5F15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19CB-C72C-CC49-B32E-2BD1AC77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0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BCA7-BF3B-0046-980F-DF8D72C5F15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19CB-C72C-CC49-B32E-2BD1AC77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2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BCA7-BF3B-0046-980F-DF8D72C5F15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19CB-C72C-CC49-B32E-2BD1AC77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0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BCA7-BF3B-0046-980F-DF8D72C5F15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19CB-C72C-CC49-B32E-2BD1AC77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BCA7-BF3B-0046-980F-DF8D72C5F15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19CB-C72C-CC49-B32E-2BD1AC77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4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BCA7-BF3B-0046-980F-DF8D72C5F15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19CB-C72C-CC49-B32E-2BD1AC77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2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BCA7-BF3B-0046-980F-DF8D72C5F15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19CB-C72C-CC49-B32E-2BD1AC77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4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BCA7-BF3B-0046-980F-DF8D72C5F15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19CB-C72C-CC49-B32E-2BD1AC77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3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BCA7-BF3B-0046-980F-DF8D72C5F15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19CB-C72C-CC49-B32E-2BD1AC77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6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BCA7-BF3B-0046-980F-DF8D72C5F15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19CB-C72C-CC49-B32E-2BD1AC77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89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BCA7-BF3B-0046-980F-DF8D72C5F15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19CB-C72C-CC49-B32E-2BD1AC77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1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8BCA7-BF3B-0046-980F-DF8D72C5F15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C19CB-C72C-CC49-B32E-2BD1AC77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3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Diagonal brick"/>
          <p:cNvSpPr>
            <a:spLocks noChangeArrowheads="1"/>
          </p:cNvSpPr>
          <p:nvPr/>
        </p:nvSpPr>
        <p:spPr bwMode="auto">
          <a:xfrm>
            <a:off x="900113" y="1438275"/>
            <a:ext cx="7197725" cy="3598863"/>
          </a:xfrm>
          <a:prstGeom prst="rect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5" name="Rectangle 3" descr="Outlined diamond"/>
          <p:cNvSpPr>
            <a:spLocks noChangeArrowheads="1"/>
          </p:cNvSpPr>
          <p:nvPr/>
        </p:nvSpPr>
        <p:spPr bwMode="auto">
          <a:xfrm>
            <a:off x="719138" y="2968625"/>
            <a:ext cx="179387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6" name="Oval 4" descr="Diagonal brick"/>
          <p:cNvSpPr>
            <a:spLocks noChangeArrowheads="1"/>
          </p:cNvSpPr>
          <p:nvPr/>
        </p:nvSpPr>
        <p:spPr bwMode="auto">
          <a:xfrm>
            <a:off x="3924300" y="2708275"/>
            <a:ext cx="1079500" cy="1079500"/>
          </a:xfrm>
          <a:prstGeom prst="ellipse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7" name="Arc 5"/>
          <p:cNvSpPr>
            <a:spLocks/>
          </p:cNvSpPr>
          <p:nvPr/>
        </p:nvSpPr>
        <p:spPr bwMode="auto">
          <a:xfrm>
            <a:off x="890588" y="1916113"/>
            <a:ext cx="1090612" cy="1081087"/>
          </a:xfrm>
          <a:custGeom>
            <a:avLst/>
            <a:gdLst>
              <a:gd name="T0" fmla="*/ 0 w 21808"/>
              <a:gd name="T1" fmla="*/ 50 h 21600"/>
              <a:gd name="T2" fmla="*/ 1090612 w 21808"/>
              <a:gd name="T3" fmla="*/ 1081087 h 21600"/>
              <a:gd name="T4" fmla="*/ 10402 w 21808"/>
              <a:gd name="T5" fmla="*/ 1081087 h 21600"/>
              <a:gd name="T6" fmla="*/ 0 60000 65536"/>
              <a:gd name="T7" fmla="*/ 0 60000 65536"/>
              <a:gd name="T8" fmla="*/ 0 60000 65536"/>
              <a:gd name="T9" fmla="*/ 0 w 21808"/>
              <a:gd name="T10" fmla="*/ 0 h 21600"/>
              <a:gd name="T11" fmla="*/ 21808 w 218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08" h="21600" fill="none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</a:path>
              <a:path w="21808" h="21600" stroke="0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  <a:lnTo>
                  <a:pt x="208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rc 6"/>
          <p:cNvSpPr>
            <a:spLocks/>
          </p:cNvSpPr>
          <p:nvPr/>
        </p:nvSpPr>
        <p:spPr bwMode="auto">
          <a:xfrm rot="5400000">
            <a:off x="899319" y="3501232"/>
            <a:ext cx="1081087" cy="1079500"/>
          </a:xfrm>
          <a:custGeom>
            <a:avLst/>
            <a:gdLst>
              <a:gd name="T0" fmla="*/ 0 w 21600"/>
              <a:gd name="T1" fmla="*/ 0 h 21600"/>
              <a:gd name="T2" fmla="*/ 1081087 w 21600"/>
              <a:gd name="T3" fmla="*/ 1079500 h 21600"/>
              <a:gd name="T4" fmla="*/ 0 w 21600"/>
              <a:gd name="T5" fmla="*/ 10795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9780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Arc 8"/>
          <p:cNvSpPr>
            <a:spLocks/>
          </p:cNvSpPr>
          <p:nvPr/>
        </p:nvSpPr>
        <p:spPr bwMode="auto">
          <a:xfrm rot="-5400000">
            <a:off x="7081044" y="1854994"/>
            <a:ext cx="1081087" cy="1203325"/>
          </a:xfrm>
          <a:custGeom>
            <a:avLst/>
            <a:gdLst>
              <a:gd name="T0" fmla="*/ 0 w 21471"/>
              <a:gd name="T1" fmla="*/ 0 h 21600"/>
              <a:gd name="T2" fmla="*/ 1081087 w 21471"/>
              <a:gd name="T3" fmla="*/ 1071795 h 21600"/>
              <a:gd name="T4" fmla="*/ 0 w 21471"/>
              <a:gd name="T5" fmla="*/ 1203325 h 21600"/>
              <a:gd name="T6" fmla="*/ 0 60000 65536"/>
              <a:gd name="T7" fmla="*/ 0 60000 65536"/>
              <a:gd name="T8" fmla="*/ 0 60000 65536"/>
              <a:gd name="T9" fmla="*/ 0 w 21471"/>
              <a:gd name="T10" fmla="*/ 0 h 21600"/>
              <a:gd name="T11" fmla="*/ 21471 w 2147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1" h="21600" fill="none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</a:path>
              <a:path w="21471" h="21600" stroke="0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rc 9"/>
          <p:cNvSpPr>
            <a:spLocks/>
          </p:cNvSpPr>
          <p:nvPr/>
        </p:nvSpPr>
        <p:spPr bwMode="auto">
          <a:xfrm rot="10800000">
            <a:off x="7021513" y="3500438"/>
            <a:ext cx="1203325" cy="1081087"/>
          </a:xfrm>
          <a:custGeom>
            <a:avLst/>
            <a:gdLst>
              <a:gd name="T0" fmla="*/ 133758 w 21600"/>
              <a:gd name="T1" fmla="*/ 0 h 21466"/>
              <a:gd name="T2" fmla="*/ 1203325 w 21600"/>
              <a:gd name="T3" fmla="*/ 1081087 h 21466"/>
              <a:gd name="T4" fmla="*/ 0 w 21600"/>
              <a:gd name="T5" fmla="*/ 1081087 h 21466"/>
              <a:gd name="T6" fmla="*/ 0 60000 65536"/>
              <a:gd name="T7" fmla="*/ 0 60000 65536"/>
              <a:gd name="T8" fmla="*/ 0 60000 65536"/>
              <a:gd name="T9" fmla="*/ 0 w 21600"/>
              <a:gd name="T10" fmla="*/ 0 h 21466"/>
              <a:gd name="T11" fmla="*/ 21600 w 21600"/>
              <a:gd name="T12" fmla="*/ 21466 h 214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66" fill="none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</a:path>
              <a:path w="21600" h="21466" stroke="0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  <a:lnTo>
                  <a:pt x="0" y="2146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4462463" y="3219450"/>
            <a:ext cx="65087" cy="650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6980238" y="3219450"/>
            <a:ext cx="65087" cy="650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2698750" y="3219450"/>
            <a:ext cx="1588" cy="428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6297613" y="3219450"/>
            <a:ext cx="1587" cy="428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1943100" y="3219450"/>
            <a:ext cx="65088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7" name="Rectangle 15" descr="Outlined diamond"/>
          <p:cNvSpPr>
            <a:spLocks noChangeArrowheads="1"/>
          </p:cNvSpPr>
          <p:nvPr/>
        </p:nvSpPr>
        <p:spPr bwMode="auto">
          <a:xfrm>
            <a:off x="8096250" y="2960688"/>
            <a:ext cx="179388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70199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2700338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3598863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397500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6297613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Arc 21"/>
          <p:cNvSpPr>
            <a:spLocks/>
          </p:cNvSpPr>
          <p:nvPr/>
        </p:nvSpPr>
        <p:spPr bwMode="auto">
          <a:xfrm>
            <a:off x="917575" y="4948238"/>
            <a:ext cx="71438" cy="71437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7 h 21600"/>
              <a:gd name="T4" fmla="*/ 0 w 21600"/>
              <a:gd name="T5" fmla="*/ 714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Arc 22"/>
          <p:cNvSpPr>
            <a:spLocks/>
          </p:cNvSpPr>
          <p:nvPr/>
        </p:nvSpPr>
        <p:spPr bwMode="auto">
          <a:xfrm rot="5400000">
            <a:off x="917575" y="1457325"/>
            <a:ext cx="71438" cy="71438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Arc 23"/>
          <p:cNvSpPr>
            <a:spLocks/>
          </p:cNvSpPr>
          <p:nvPr/>
        </p:nvSpPr>
        <p:spPr bwMode="auto">
          <a:xfrm rot="10800000">
            <a:off x="8007350" y="1438275"/>
            <a:ext cx="71438" cy="71438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Arc 24"/>
          <p:cNvSpPr>
            <a:spLocks/>
          </p:cNvSpPr>
          <p:nvPr/>
        </p:nvSpPr>
        <p:spPr bwMode="auto">
          <a:xfrm rot="-5400000">
            <a:off x="8007350" y="4948238"/>
            <a:ext cx="71437" cy="71438"/>
          </a:xfrm>
          <a:custGeom>
            <a:avLst/>
            <a:gdLst>
              <a:gd name="T0" fmla="*/ 0 w 21600"/>
              <a:gd name="T1" fmla="*/ 0 h 21600"/>
              <a:gd name="T2" fmla="*/ 71437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4497388" y="1438275"/>
            <a:ext cx="1587" cy="3608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642" name="Text Box 26"/>
          <p:cNvSpPr txBox="1">
            <a:spLocks noChangeArrowheads="1"/>
          </p:cNvSpPr>
          <p:nvPr/>
        </p:nvSpPr>
        <p:spPr bwMode="auto">
          <a:xfrm>
            <a:off x="179388" y="250825"/>
            <a:ext cx="8785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2800" b="1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Transição Defensiva 1 x 2</a:t>
            </a:r>
            <a:endParaRPr lang="pt-PT" sz="2800" b="1" dirty="0">
              <a:solidFill>
                <a:srgbClr val="17375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pic>
        <p:nvPicPr>
          <p:cNvPr id="28699" name="Picture 27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85154" y="3058319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4" name="Picture 28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85950" y="3233209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1" name="Picture 29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00338" y="1916380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6" name="Picture 30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7" y="2752196"/>
            <a:ext cx="284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7" name="Picture 3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804000"/>
              </a:clrFrom>
              <a:clrTo>
                <a:srgbClr val="804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779" y="3233209"/>
            <a:ext cx="65087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4" name="Picture 32" descr="j01943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41401" y="2997200"/>
            <a:ext cx="1333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5" name="Picture 33" descr="j01943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7" y="3068109"/>
            <a:ext cx="1444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50" name="Picture 34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719" y="3056731"/>
            <a:ext cx="284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8" name="Picture 36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60675" y="3821908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900113" y="4076700"/>
            <a:ext cx="72009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>
            <a:off x="898525" y="2420938"/>
            <a:ext cx="72024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23655" name="Picture 39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675" y="1528763"/>
            <a:ext cx="284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51" name="Picture 35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743" y="4360600"/>
            <a:ext cx="284163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020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023 L -0.14913 -0.17384 " pathEditMode="relative" ptsTypes="AA">
                                      <p:cBhvr>
                                        <p:cTn id="6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L 0.06111 -0.0173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6" y="-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913 -0.17384 L 0.17969 -0.15231 " pathEditMode="relative" ptsTypes="AA">
                                      <p:cBhvr>
                                        <p:cTn id="12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327 -0.00046 L 0.39549 -0.00046 " pathEditMode="relative" ptsTypes="AA">
                                      <p:cBhvr>
                                        <p:cTn id="14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77778E-6 L 0.1809 -0.00115 " pathEditMode="relative" ptsTypes="AA">
                                      <p:cBhvr>
                                        <p:cTn id="16" dur="2000" fill="hold"/>
                                        <p:tgtEl>
                                          <p:spTgt spid="623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5.92593E-6 L 0.2276 -0.00717 " pathEditMode="relative" ptsTypes="AA">
                                      <p:cBhvr>
                                        <p:cTn id="18" dur="2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7.77778E-6 L -0.07692 -0.10532 " pathEditMode="relative" ptsTypes="AA">
                                      <p:cBhvr>
                                        <p:cTn id="22" dur="20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Diagonal brick"/>
          <p:cNvSpPr>
            <a:spLocks noChangeArrowheads="1"/>
          </p:cNvSpPr>
          <p:nvPr/>
        </p:nvSpPr>
        <p:spPr bwMode="auto">
          <a:xfrm>
            <a:off x="900113" y="1438275"/>
            <a:ext cx="7197725" cy="3598863"/>
          </a:xfrm>
          <a:prstGeom prst="rect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5" name="Rectangle 3" descr="Outlined diamond"/>
          <p:cNvSpPr>
            <a:spLocks noChangeArrowheads="1"/>
          </p:cNvSpPr>
          <p:nvPr/>
        </p:nvSpPr>
        <p:spPr bwMode="auto">
          <a:xfrm>
            <a:off x="719138" y="2968625"/>
            <a:ext cx="179387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6" name="Oval 4" descr="Diagonal brick"/>
          <p:cNvSpPr>
            <a:spLocks noChangeArrowheads="1"/>
          </p:cNvSpPr>
          <p:nvPr/>
        </p:nvSpPr>
        <p:spPr bwMode="auto">
          <a:xfrm>
            <a:off x="3924300" y="2708275"/>
            <a:ext cx="1079500" cy="1079500"/>
          </a:xfrm>
          <a:prstGeom prst="ellipse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7" name="Arc 5"/>
          <p:cNvSpPr>
            <a:spLocks/>
          </p:cNvSpPr>
          <p:nvPr/>
        </p:nvSpPr>
        <p:spPr bwMode="auto">
          <a:xfrm>
            <a:off x="890588" y="1916113"/>
            <a:ext cx="1090612" cy="1081087"/>
          </a:xfrm>
          <a:custGeom>
            <a:avLst/>
            <a:gdLst>
              <a:gd name="T0" fmla="*/ 0 w 21808"/>
              <a:gd name="T1" fmla="*/ 50 h 21600"/>
              <a:gd name="T2" fmla="*/ 1090612 w 21808"/>
              <a:gd name="T3" fmla="*/ 1081087 h 21600"/>
              <a:gd name="T4" fmla="*/ 10402 w 21808"/>
              <a:gd name="T5" fmla="*/ 1081087 h 21600"/>
              <a:gd name="T6" fmla="*/ 0 60000 65536"/>
              <a:gd name="T7" fmla="*/ 0 60000 65536"/>
              <a:gd name="T8" fmla="*/ 0 60000 65536"/>
              <a:gd name="T9" fmla="*/ 0 w 21808"/>
              <a:gd name="T10" fmla="*/ 0 h 21600"/>
              <a:gd name="T11" fmla="*/ 21808 w 218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08" h="21600" fill="none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</a:path>
              <a:path w="21808" h="21600" stroke="0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  <a:lnTo>
                  <a:pt x="208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rc 6"/>
          <p:cNvSpPr>
            <a:spLocks/>
          </p:cNvSpPr>
          <p:nvPr/>
        </p:nvSpPr>
        <p:spPr bwMode="auto">
          <a:xfrm rot="5400000">
            <a:off x="899319" y="3501232"/>
            <a:ext cx="1081087" cy="1079500"/>
          </a:xfrm>
          <a:custGeom>
            <a:avLst/>
            <a:gdLst>
              <a:gd name="T0" fmla="*/ 0 w 21600"/>
              <a:gd name="T1" fmla="*/ 0 h 21600"/>
              <a:gd name="T2" fmla="*/ 1081087 w 21600"/>
              <a:gd name="T3" fmla="*/ 1079500 h 21600"/>
              <a:gd name="T4" fmla="*/ 0 w 21600"/>
              <a:gd name="T5" fmla="*/ 10795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9780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Arc 8"/>
          <p:cNvSpPr>
            <a:spLocks/>
          </p:cNvSpPr>
          <p:nvPr/>
        </p:nvSpPr>
        <p:spPr bwMode="auto">
          <a:xfrm rot="-5400000">
            <a:off x="7081044" y="1854994"/>
            <a:ext cx="1081087" cy="1203325"/>
          </a:xfrm>
          <a:custGeom>
            <a:avLst/>
            <a:gdLst>
              <a:gd name="T0" fmla="*/ 0 w 21471"/>
              <a:gd name="T1" fmla="*/ 0 h 21600"/>
              <a:gd name="T2" fmla="*/ 1081087 w 21471"/>
              <a:gd name="T3" fmla="*/ 1071795 h 21600"/>
              <a:gd name="T4" fmla="*/ 0 w 21471"/>
              <a:gd name="T5" fmla="*/ 1203325 h 21600"/>
              <a:gd name="T6" fmla="*/ 0 60000 65536"/>
              <a:gd name="T7" fmla="*/ 0 60000 65536"/>
              <a:gd name="T8" fmla="*/ 0 60000 65536"/>
              <a:gd name="T9" fmla="*/ 0 w 21471"/>
              <a:gd name="T10" fmla="*/ 0 h 21600"/>
              <a:gd name="T11" fmla="*/ 21471 w 2147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1" h="21600" fill="none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</a:path>
              <a:path w="21471" h="21600" stroke="0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rc 9"/>
          <p:cNvSpPr>
            <a:spLocks/>
          </p:cNvSpPr>
          <p:nvPr/>
        </p:nvSpPr>
        <p:spPr bwMode="auto">
          <a:xfrm rot="10800000">
            <a:off x="7021513" y="3500438"/>
            <a:ext cx="1203325" cy="1081087"/>
          </a:xfrm>
          <a:custGeom>
            <a:avLst/>
            <a:gdLst>
              <a:gd name="T0" fmla="*/ 133758 w 21600"/>
              <a:gd name="T1" fmla="*/ 0 h 21466"/>
              <a:gd name="T2" fmla="*/ 1203325 w 21600"/>
              <a:gd name="T3" fmla="*/ 1081087 h 21466"/>
              <a:gd name="T4" fmla="*/ 0 w 21600"/>
              <a:gd name="T5" fmla="*/ 1081087 h 21466"/>
              <a:gd name="T6" fmla="*/ 0 60000 65536"/>
              <a:gd name="T7" fmla="*/ 0 60000 65536"/>
              <a:gd name="T8" fmla="*/ 0 60000 65536"/>
              <a:gd name="T9" fmla="*/ 0 w 21600"/>
              <a:gd name="T10" fmla="*/ 0 h 21466"/>
              <a:gd name="T11" fmla="*/ 21600 w 21600"/>
              <a:gd name="T12" fmla="*/ 21466 h 214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66" fill="none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</a:path>
              <a:path w="21600" h="21466" stroke="0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  <a:lnTo>
                  <a:pt x="0" y="2146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4462463" y="3219450"/>
            <a:ext cx="65087" cy="650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6980238" y="3219450"/>
            <a:ext cx="65087" cy="650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2698750" y="3219450"/>
            <a:ext cx="1588" cy="428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6297613" y="3219450"/>
            <a:ext cx="1587" cy="428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1943100" y="3219450"/>
            <a:ext cx="65088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7" name="Rectangle 15" descr="Outlined diamond"/>
          <p:cNvSpPr>
            <a:spLocks noChangeArrowheads="1"/>
          </p:cNvSpPr>
          <p:nvPr/>
        </p:nvSpPr>
        <p:spPr bwMode="auto">
          <a:xfrm>
            <a:off x="8096250" y="2960688"/>
            <a:ext cx="179388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70199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2700338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3598863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397500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6297613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Arc 21"/>
          <p:cNvSpPr>
            <a:spLocks/>
          </p:cNvSpPr>
          <p:nvPr/>
        </p:nvSpPr>
        <p:spPr bwMode="auto">
          <a:xfrm>
            <a:off x="917575" y="4948238"/>
            <a:ext cx="71438" cy="71437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7 h 21600"/>
              <a:gd name="T4" fmla="*/ 0 w 21600"/>
              <a:gd name="T5" fmla="*/ 714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Arc 22"/>
          <p:cNvSpPr>
            <a:spLocks/>
          </p:cNvSpPr>
          <p:nvPr/>
        </p:nvSpPr>
        <p:spPr bwMode="auto">
          <a:xfrm rot="5400000">
            <a:off x="917575" y="1457325"/>
            <a:ext cx="71438" cy="71438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Arc 23"/>
          <p:cNvSpPr>
            <a:spLocks/>
          </p:cNvSpPr>
          <p:nvPr/>
        </p:nvSpPr>
        <p:spPr bwMode="auto">
          <a:xfrm rot="10800000">
            <a:off x="8007350" y="1438275"/>
            <a:ext cx="71438" cy="71438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Arc 24"/>
          <p:cNvSpPr>
            <a:spLocks/>
          </p:cNvSpPr>
          <p:nvPr/>
        </p:nvSpPr>
        <p:spPr bwMode="auto">
          <a:xfrm rot="-5400000">
            <a:off x="8007350" y="4948238"/>
            <a:ext cx="71437" cy="71438"/>
          </a:xfrm>
          <a:custGeom>
            <a:avLst/>
            <a:gdLst>
              <a:gd name="T0" fmla="*/ 0 w 21600"/>
              <a:gd name="T1" fmla="*/ 0 h 21600"/>
              <a:gd name="T2" fmla="*/ 71437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4497388" y="1438275"/>
            <a:ext cx="1587" cy="3608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642" name="Text Box 26"/>
          <p:cNvSpPr txBox="1">
            <a:spLocks noChangeArrowheads="1"/>
          </p:cNvSpPr>
          <p:nvPr/>
        </p:nvSpPr>
        <p:spPr bwMode="auto">
          <a:xfrm>
            <a:off x="179388" y="250825"/>
            <a:ext cx="8785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2800" b="1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Transição Defensiva 2 x 2</a:t>
            </a:r>
            <a:endParaRPr lang="pt-PT" sz="2800" b="1" dirty="0">
              <a:solidFill>
                <a:srgbClr val="17375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pic>
        <p:nvPicPr>
          <p:cNvPr id="28699" name="Picture 27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85154" y="3058319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4" name="Picture 28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85950" y="3233209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1" name="Picture 29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00338" y="1916380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6" name="Picture 30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7" y="2752196"/>
            <a:ext cx="284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7" name="Picture 3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804000"/>
              </a:clrFrom>
              <a:clrTo>
                <a:srgbClr val="804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779" y="3233209"/>
            <a:ext cx="65087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4" name="Picture 32" descr="j01943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41401" y="2997200"/>
            <a:ext cx="1333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5" name="Picture 33" descr="j01943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7" y="3068109"/>
            <a:ext cx="1444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50" name="Picture 34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719" y="3056731"/>
            <a:ext cx="284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8" name="Picture 36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60675" y="3821908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900113" y="4076700"/>
            <a:ext cx="72009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>
            <a:off x="898525" y="2420938"/>
            <a:ext cx="72024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23655" name="Picture 39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675" y="1528763"/>
            <a:ext cx="284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51" name="Picture 35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863" y="4523318"/>
            <a:ext cx="284163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855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023 L -0.14913 -0.17384 " pathEditMode="relative" ptsTypes="AA">
                                      <p:cBhvr>
                                        <p:cTn id="6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L 0.06111 -0.0173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6" y="-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913 -0.17384 L 0.1092 -0.1511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113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327 -0.00046 L 0.30104 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89" y="2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9259E-6 L 0.13247 -0.13611 " pathEditMode="relative" ptsTypes="AA">
                                      <p:cBhvr>
                                        <p:cTn id="16" dur="2000" fill="hold"/>
                                        <p:tgtEl>
                                          <p:spTgt spid="623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3.7037E-7 L 0.21961 -0.21088 " pathEditMode="relative" ptsTypes="AA">
                                      <p:cBhvr>
                                        <p:cTn id="18" dur="2000" fill="hold"/>
                                        <p:tgtEl>
                                          <p:spTgt spid="623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0.12951 0.00717 " pathEditMode="relative" ptsTypes="AA">
                                      <p:cBhvr>
                                        <p:cTn id="20" dur="2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Diagonal brick"/>
          <p:cNvSpPr>
            <a:spLocks noChangeArrowheads="1"/>
          </p:cNvSpPr>
          <p:nvPr/>
        </p:nvSpPr>
        <p:spPr bwMode="auto">
          <a:xfrm>
            <a:off x="900113" y="1438275"/>
            <a:ext cx="7197725" cy="3598863"/>
          </a:xfrm>
          <a:prstGeom prst="rect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5" name="Rectangle 3" descr="Outlined diamond"/>
          <p:cNvSpPr>
            <a:spLocks noChangeArrowheads="1"/>
          </p:cNvSpPr>
          <p:nvPr/>
        </p:nvSpPr>
        <p:spPr bwMode="auto">
          <a:xfrm>
            <a:off x="719138" y="2968625"/>
            <a:ext cx="179387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6" name="Oval 4" descr="Diagonal brick"/>
          <p:cNvSpPr>
            <a:spLocks noChangeArrowheads="1"/>
          </p:cNvSpPr>
          <p:nvPr/>
        </p:nvSpPr>
        <p:spPr bwMode="auto">
          <a:xfrm>
            <a:off x="3924300" y="2708275"/>
            <a:ext cx="1079500" cy="1079500"/>
          </a:xfrm>
          <a:prstGeom prst="ellipse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7" name="Arc 5"/>
          <p:cNvSpPr>
            <a:spLocks/>
          </p:cNvSpPr>
          <p:nvPr/>
        </p:nvSpPr>
        <p:spPr bwMode="auto">
          <a:xfrm>
            <a:off x="890588" y="1916113"/>
            <a:ext cx="1090612" cy="1081087"/>
          </a:xfrm>
          <a:custGeom>
            <a:avLst/>
            <a:gdLst>
              <a:gd name="T0" fmla="*/ 0 w 21808"/>
              <a:gd name="T1" fmla="*/ 50 h 21600"/>
              <a:gd name="T2" fmla="*/ 1090612 w 21808"/>
              <a:gd name="T3" fmla="*/ 1081087 h 21600"/>
              <a:gd name="T4" fmla="*/ 10402 w 21808"/>
              <a:gd name="T5" fmla="*/ 1081087 h 21600"/>
              <a:gd name="T6" fmla="*/ 0 60000 65536"/>
              <a:gd name="T7" fmla="*/ 0 60000 65536"/>
              <a:gd name="T8" fmla="*/ 0 60000 65536"/>
              <a:gd name="T9" fmla="*/ 0 w 21808"/>
              <a:gd name="T10" fmla="*/ 0 h 21600"/>
              <a:gd name="T11" fmla="*/ 21808 w 218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08" h="21600" fill="none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</a:path>
              <a:path w="21808" h="21600" stroke="0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  <a:lnTo>
                  <a:pt x="208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rc 6"/>
          <p:cNvSpPr>
            <a:spLocks/>
          </p:cNvSpPr>
          <p:nvPr/>
        </p:nvSpPr>
        <p:spPr bwMode="auto">
          <a:xfrm rot="5400000">
            <a:off x="899319" y="3501232"/>
            <a:ext cx="1081087" cy="1079500"/>
          </a:xfrm>
          <a:custGeom>
            <a:avLst/>
            <a:gdLst>
              <a:gd name="T0" fmla="*/ 0 w 21600"/>
              <a:gd name="T1" fmla="*/ 0 h 21600"/>
              <a:gd name="T2" fmla="*/ 1081087 w 21600"/>
              <a:gd name="T3" fmla="*/ 1079500 h 21600"/>
              <a:gd name="T4" fmla="*/ 0 w 21600"/>
              <a:gd name="T5" fmla="*/ 10795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9780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Arc 8"/>
          <p:cNvSpPr>
            <a:spLocks/>
          </p:cNvSpPr>
          <p:nvPr/>
        </p:nvSpPr>
        <p:spPr bwMode="auto">
          <a:xfrm rot="-5400000">
            <a:off x="7081044" y="1854994"/>
            <a:ext cx="1081087" cy="1203325"/>
          </a:xfrm>
          <a:custGeom>
            <a:avLst/>
            <a:gdLst>
              <a:gd name="T0" fmla="*/ 0 w 21471"/>
              <a:gd name="T1" fmla="*/ 0 h 21600"/>
              <a:gd name="T2" fmla="*/ 1081087 w 21471"/>
              <a:gd name="T3" fmla="*/ 1071795 h 21600"/>
              <a:gd name="T4" fmla="*/ 0 w 21471"/>
              <a:gd name="T5" fmla="*/ 1203325 h 21600"/>
              <a:gd name="T6" fmla="*/ 0 60000 65536"/>
              <a:gd name="T7" fmla="*/ 0 60000 65536"/>
              <a:gd name="T8" fmla="*/ 0 60000 65536"/>
              <a:gd name="T9" fmla="*/ 0 w 21471"/>
              <a:gd name="T10" fmla="*/ 0 h 21600"/>
              <a:gd name="T11" fmla="*/ 21471 w 2147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1" h="21600" fill="none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</a:path>
              <a:path w="21471" h="21600" stroke="0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rc 9"/>
          <p:cNvSpPr>
            <a:spLocks/>
          </p:cNvSpPr>
          <p:nvPr/>
        </p:nvSpPr>
        <p:spPr bwMode="auto">
          <a:xfrm rot="10800000">
            <a:off x="7021513" y="3500438"/>
            <a:ext cx="1203325" cy="1081087"/>
          </a:xfrm>
          <a:custGeom>
            <a:avLst/>
            <a:gdLst>
              <a:gd name="T0" fmla="*/ 133758 w 21600"/>
              <a:gd name="T1" fmla="*/ 0 h 21466"/>
              <a:gd name="T2" fmla="*/ 1203325 w 21600"/>
              <a:gd name="T3" fmla="*/ 1081087 h 21466"/>
              <a:gd name="T4" fmla="*/ 0 w 21600"/>
              <a:gd name="T5" fmla="*/ 1081087 h 21466"/>
              <a:gd name="T6" fmla="*/ 0 60000 65536"/>
              <a:gd name="T7" fmla="*/ 0 60000 65536"/>
              <a:gd name="T8" fmla="*/ 0 60000 65536"/>
              <a:gd name="T9" fmla="*/ 0 w 21600"/>
              <a:gd name="T10" fmla="*/ 0 h 21466"/>
              <a:gd name="T11" fmla="*/ 21600 w 21600"/>
              <a:gd name="T12" fmla="*/ 21466 h 214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66" fill="none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</a:path>
              <a:path w="21600" h="21466" stroke="0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  <a:lnTo>
                  <a:pt x="0" y="2146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4462463" y="3219450"/>
            <a:ext cx="65087" cy="650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6980238" y="3219450"/>
            <a:ext cx="65087" cy="650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2698750" y="3219450"/>
            <a:ext cx="1588" cy="428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6297613" y="3219450"/>
            <a:ext cx="1587" cy="428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1943100" y="3219450"/>
            <a:ext cx="65088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7" name="Rectangle 15" descr="Outlined diamond"/>
          <p:cNvSpPr>
            <a:spLocks noChangeArrowheads="1"/>
          </p:cNvSpPr>
          <p:nvPr/>
        </p:nvSpPr>
        <p:spPr bwMode="auto">
          <a:xfrm>
            <a:off x="8096250" y="2960688"/>
            <a:ext cx="179388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70199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2700338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3598863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397500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6297613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Arc 21"/>
          <p:cNvSpPr>
            <a:spLocks/>
          </p:cNvSpPr>
          <p:nvPr/>
        </p:nvSpPr>
        <p:spPr bwMode="auto">
          <a:xfrm>
            <a:off x="917575" y="4948238"/>
            <a:ext cx="71438" cy="71437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7 h 21600"/>
              <a:gd name="T4" fmla="*/ 0 w 21600"/>
              <a:gd name="T5" fmla="*/ 714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Arc 22"/>
          <p:cNvSpPr>
            <a:spLocks/>
          </p:cNvSpPr>
          <p:nvPr/>
        </p:nvSpPr>
        <p:spPr bwMode="auto">
          <a:xfrm rot="5400000">
            <a:off x="917575" y="1457325"/>
            <a:ext cx="71438" cy="71438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Arc 23"/>
          <p:cNvSpPr>
            <a:spLocks/>
          </p:cNvSpPr>
          <p:nvPr/>
        </p:nvSpPr>
        <p:spPr bwMode="auto">
          <a:xfrm rot="10800000">
            <a:off x="8007350" y="1438275"/>
            <a:ext cx="71438" cy="71438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Arc 24"/>
          <p:cNvSpPr>
            <a:spLocks/>
          </p:cNvSpPr>
          <p:nvPr/>
        </p:nvSpPr>
        <p:spPr bwMode="auto">
          <a:xfrm rot="-5400000">
            <a:off x="8007350" y="4948238"/>
            <a:ext cx="71437" cy="71438"/>
          </a:xfrm>
          <a:custGeom>
            <a:avLst/>
            <a:gdLst>
              <a:gd name="T0" fmla="*/ 0 w 21600"/>
              <a:gd name="T1" fmla="*/ 0 h 21600"/>
              <a:gd name="T2" fmla="*/ 71437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4497388" y="1438275"/>
            <a:ext cx="1587" cy="3608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642" name="Text Box 26"/>
          <p:cNvSpPr txBox="1">
            <a:spLocks noChangeArrowheads="1"/>
          </p:cNvSpPr>
          <p:nvPr/>
        </p:nvSpPr>
        <p:spPr bwMode="auto">
          <a:xfrm>
            <a:off x="179388" y="250825"/>
            <a:ext cx="8785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2800" b="1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Transição Defensiva 2 x 3</a:t>
            </a:r>
            <a:endParaRPr lang="pt-PT" sz="2800" b="1" dirty="0">
              <a:solidFill>
                <a:srgbClr val="17375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pic>
        <p:nvPicPr>
          <p:cNvPr id="28699" name="Picture 27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08263" y="1869017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4" name="Picture 28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95750" y="2239963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1" name="Picture 29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76449" y="3914775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6" name="Picture 30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418" y="3158331"/>
            <a:ext cx="284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7" name="Picture 3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804000"/>
              </a:clrFrom>
              <a:clrTo>
                <a:srgbClr val="804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14" y="2126192"/>
            <a:ext cx="65087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4" name="Picture 32" descr="j01943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0504" y="2997200"/>
            <a:ext cx="1333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5" name="Picture 33" descr="j01943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7" y="3068109"/>
            <a:ext cx="1444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50" name="Picture 34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866" y="3625056"/>
            <a:ext cx="284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8" name="Picture 36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68524" y="2750873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900113" y="4076700"/>
            <a:ext cx="72009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>
            <a:off x="898525" y="2420938"/>
            <a:ext cx="72024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23655" name="Picture 39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1" y="1914525"/>
            <a:ext cx="284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51" name="Picture 35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301" y="3208602"/>
            <a:ext cx="284163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89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5.92593E-6 C -0.00036 -0.00417 0.00069 -0.00903 -0.00088 -0.01227 C -0.00348 -0.01737 -0.00713 -0.00834 -0.00747 -0.00741 C -0.00661 -0.00209 -0.00452 0.00092 -0.00556 0.00624 C -0.01112 0.00393 -0.00834 -5.92593E-6 -0.00834 -0.00602 C -0.00834 -0.00741 -0.00904 -0.00371 -0.00921 -0.00232 C -0.0047 0.0074 -0.0099 0.01365 0.00086 0.01365 " pathEditMode="relative" ptsTypes="ffffffA">
                                      <p:cBhvr>
                                        <p:cTn id="6" dur="2000" fill="hold"/>
                                        <p:tgtEl>
                                          <p:spTgt spid="623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96 0.00163 L 0.08785 0.10718 " pathEditMode="relative" ptsTypes="AA">
                                      <p:cBhvr>
                                        <p:cTn id="10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7.40741E-6 L 0.09358 0.1051 " pathEditMode="relative" ptsTypes="AA">
                                      <p:cBhvr>
                                        <p:cTn id="12" dur="2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1.11111E-6 L 0.19445 -0.06342 " pathEditMode="relative" ptsTypes="AA">
                                      <p:cBhvr>
                                        <p:cTn id="14" dur="2000" fill="hold"/>
                                        <p:tgtEl>
                                          <p:spTgt spid="6236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-1.11111E-6 L 0.08612 -0.15787 " pathEditMode="relative" ptsTypes="AA">
                                      <p:cBhvr>
                                        <p:cTn id="16" dur="2000" fill="hold"/>
                                        <p:tgtEl>
                                          <p:spTgt spid="6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5.55556E-6 L 0.39531 0.08774 " pathEditMode="relative" ptsTypes="AA">
                                      <p:cBhvr>
                                        <p:cTn id="18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5.55556E-6 L 0.16979 -5.55556E-6 " pathEditMode="relative" ptsTypes="AA">
                                      <p:cBhvr>
                                        <p:cTn id="20" dur="2000" fill="hold"/>
                                        <p:tgtEl>
                                          <p:spTgt spid="623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85 0.10718 L 0.23958 0.196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87" y="444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4 0.12593 L 0.23993 0.1953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0" y="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959 0.1963 L 0.42379 0.29723 " pathEditMode="relative" ptsTypes="AA">
                                      <p:cBhvr>
                                        <p:cTn id="30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531 0.08774 L 0.47951 0.0176 " pathEditMode="relative" ptsTypes="AA">
                                      <p:cBhvr>
                                        <p:cTn id="32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-0.07413 0.09329 " pathEditMode="relative" ptsTypes="AA">
                                      <p:cBhvr>
                                        <p:cTn id="34" dur="20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444 -0.06342 L 0.37257 0.05255 " pathEditMode="relative" ptsTypes="AA">
                                      <p:cBhvr>
                                        <p:cTn id="36" dur="2000" fill="hold"/>
                                        <p:tgtEl>
                                          <p:spTgt spid="6236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12 -0.15787 L 0.25504 -0.06227 " pathEditMode="relative" ptsTypes="AA">
                                      <p:cBhvr>
                                        <p:cTn id="38" dur="2000" fill="hold"/>
                                        <p:tgtEl>
                                          <p:spTgt spid="6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008 0.21505 L 0.35713 0.17246 " pathEditMode="relative" ptsTypes="AA">
                                      <p:cBhvr>
                                        <p:cTn id="42" dur="2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79 -1.48148E-6 L 0.26945 -0.025 " pathEditMode="relative" ptsTypes="AA">
                                      <p:cBhvr>
                                        <p:cTn id="44" dur="2000" fill="hold"/>
                                        <p:tgtEl>
                                          <p:spTgt spid="623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</Words>
  <Application>Microsoft Macintosh PowerPoint</Application>
  <PresentationFormat>On-screen Show (4:3)</PresentationFormat>
  <Paragraphs>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Simao</dc:creator>
  <cp:lastModifiedBy>Simao</cp:lastModifiedBy>
  <cp:revision>6</cp:revision>
  <dcterms:created xsi:type="dcterms:W3CDTF">2014-09-09T11:47:02Z</dcterms:created>
  <dcterms:modified xsi:type="dcterms:W3CDTF">2014-09-10T13:05:43Z</dcterms:modified>
</cp:coreProperties>
</file>