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264" y="1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D19F3-430D-7C43-B428-31D90F74CAD0}" type="datetimeFigureOut">
              <a:rPr lang="en-US" smtClean="0"/>
              <a:t>09/09/14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97735-51B3-794B-99B6-C8F8F324D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55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EBEAC5-53DE-C949-882F-B8B2F8D958C3}" type="slidenum">
              <a:rPr lang="pt-PT"/>
              <a:pPr/>
              <a:t>2</a:t>
            </a:fld>
            <a:endParaRPr lang="pt-PT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EBEAC5-53DE-C949-882F-B8B2F8D958C3}" type="slidenum">
              <a:rPr lang="pt-PT"/>
              <a:pPr/>
              <a:t>3</a:t>
            </a:fld>
            <a:endParaRPr lang="pt-PT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EBEAC5-53DE-C949-882F-B8B2F8D958C3}" type="slidenum">
              <a:rPr lang="pt-PT"/>
              <a:pPr/>
              <a:t>4</a:t>
            </a:fld>
            <a:endParaRPr lang="pt-PT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3037-66C6-1E4B-A27D-5DE5C8F14991}" type="datetimeFigureOut">
              <a:rPr lang="en-US" smtClean="0"/>
              <a:t>09/09/14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DBB4-BAE5-F240-AFE1-B14FF257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7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3037-66C6-1E4B-A27D-5DE5C8F14991}" type="datetimeFigureOut">
              <a:rPr lang="en-US" smtClean="0"/>
              <a:t>09/09/14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DBB4-BAE5-F240-AFE1-B14FF257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3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3037-66C6-1E4B-A27D-5DE5C8F14991}" type="datetimeFigureOut">
              <a:rPr lang="en-US" smtClean="0"/>
              <a:t>09/09/14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DBB4-BAE5-F240-AFE1-B14FF257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2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3037-66C6-1E4B-A27D-5DE5C8F14991}" type="datetimeFigureOut">
              <a:rPr lang="en-US" smtClean="0"/>
              <a:t>09/09/14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DBB4-BAE5-F240-AFE1-B14FF257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95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3037-66C6-1E4B-A27D-5DE5C8F14991}" type="datetimeFigureOut">
              <a:rPr lang="en-US" smtClean="0"/>
              <a:t>09/09/14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DBB4-BAE5-F240-AFE1-B14FF257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3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3037-66C6-1E4B-A27D-5DE5C8F14991}" type="datetimeFigureOut">
              <a:rPr lang="en-US" smtClean="0"/>
              <a:t>09/09/14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DBB4-BAE5-F240-AFE1-B14FF257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0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3037-66C6-1E4B-A27D-5DE5C8F14991}" type="datetimeFigureOut">
              <a:rPr lang="en-US" smtClean="0"/>
              <a:t>09/09/14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DBB4-BAE5-F240-AFE1-B14FF257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1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3037-66C6-1E4B-A27D-5DE5C8F14991}" type="datetimeFigureOut">
              <a:rPr lang="en-US" smtClean="0"/>
              <a:t>09/09/14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DBB4-BAE5-F240-AFE1-B14FF257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3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3037-66C6-1E4B-A27D-5DE5C8F14991}" type="datetimeFigureOut">
              <a:rPr lang="en-US" smtClean="0"/>
              <a:t>09/09/14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DBB4-BAE5-F240-AFE1-B14FF257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3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3037-66C6-1E4B-A27D-5DE5C8F14991}" type="datetimeFigureOut">
              <a:rPr lang="en-US" smtClean="0"/>
              <a:t>09/09/14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DBB4-BAE5-F240-AFE1-B14FF257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0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3037-66C6-1E4B-A27D-5DE5C8F14991}" type="datetimeFigureOut">
              <a:rPr lang="en-US" smtClean="0"/>
              <a:t>09/09/14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DBB4-BAE5-F240-AFE1-B14FF257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4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A3037-66C6-1E4B-A27D-5DE5C8F14991}" type="datetimeFigureOut">
              <a:rPr lang="en-US" smtClean="0"/>
              <a:t>09/09/14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ADBB4-BAE5-F240-AFE1-B14FF257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7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Diagonal brick"/>
          <p:cNvSpPr>
            <a:spLocks noChangeArrowheads="1"/>
          </p:cNvSpPr>
          <p:nvPr/>
        </p:nvSpPr>
        <p:spPr bwMode="auto">
          <a:xfrm>
            <a:off x="890588" y="1438275"/>
            <a:ext cx="7197725" cy="3598863"/>
          </a:xfrm>
          <a:prstGeom prst="rect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Rectangle 3" descr="Outlined diamond"/>
          <p:cNvSpPr>
            <a:spLocks noChangeArrowheads="1"/>
          </p:cNvSpPr>
          <p:nvPr/>
        </p:nvSpPr>
        <p:spPr bwMode="auto">
          <a:xfrm>
            <a:off x="719138" y="2968625"/>
            <a:ext cx="179387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3" descr="Outlined diamond"/>
          <p:cNvSpPr>
            <a:spLocks noChangeArrowheads="1"/>
          </p:cNvSpPr>
          <p:nvPr/>
        </p:nvSpPr>
        <p:spPr bwMode="auto">
          <a:xfrm>
            <a:off x="8097838" y="2968625"/>
            <a:ext cx="179387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Line 39"/>
          <p:cNvSpPr>
            <a:spLocks noChangeShapeType="1"/>
          </p:cNvSpPr>
          <p:nvPr/>
        </p:nvSpPr>
        <p:spPr bwMode="auto">
          <a:xfrm>
            <a:off x="898525" y="2420938"/>
            <a:ext cx="72024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39"/>
          <p:cNvSpPr>
            <a:spLocks noChangeShapeType="1"/>
          </p:cNvSpPr>
          <p:nvPr/>
        </p:nvSpPr>
        <p:spPr bwMode="auto">
          <a:xfrm>
            <a:off x="900113" y="4101197"/>
            <a:ext cx="72024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Arc 5"/>
          <p:cNvSpPr>
            <a:spLocks/>
          </p:cNvSpPr>
          <p:nvPr/>
        </p:nvSpPr>
        <p:spPr bwMode="auto">
          <a:xfrm>
            <a:off x="890588" y="1916113"/>
            <a:ext cx="1090612" cy="1081087"/>
          </a:xfrm>
          <a:custGeom>
            <a:avLst/>
            <a:gdLst>
              <a:gd name="T0" fmla="*/ 0 w 21808"/>
              <a:gd name="T1" fmla="*/ 50 h 21600"/>
              <a:gd name="T2" fmla="*/ 1090612 w 21808"/>
              <a:gd name="T3" fmla="*/ 1081087 h 21600"/>
              <a:gd name="T4" fmla="*/ 10402 w 21808"/>
              <a:gd name="T5" fmla="*/ 1081087 h 21600"/>
              <a:gd name="T6" fmla="*/ 0 60000 65536"/>
              <a:gd name="T7" fmla="*/ 0 60000 65536"/>
              <a:gd name="T8" fmla="*/ 0 60000 65536"/>
              <a:gd name="T9" fmla="*/ 0 w 21808"/>
              <a:gd name="T10" fmla="*/ 0 h 21600"/>
              <a:gd name="T11" fmla="*/ 21808 w 218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08" h="21600" fill="none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</a:path>
              <a:path w="21808" h="21600" stroke="0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  <a:lnTo>
                  <a:pt x="208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rc 6"/>
          <p:cNvSpPr>
            <a:spLocks/>
          </p:cNvSpPr>
          <p:nvPr/>
        </p:nvSpPr>
        <p:spPr bwMode="auto">
          <a:xfrm rot="5400000">
            <a:off x="899319" y="3501232"/>
            <a:ext cx="1081087" cy="1079500"/>
          </a:xfrm>
          <a:custGeom>
            <a:avLst/>
            <a:gdLst>
              <a:gd name="T0" fmla="*/ 0 w 21600"/>
              <a:gd name="T1" fmla="*/ 0 h 21600"/>
              <a:gd name="T2" fmla="*/ 1081087 w 21600"/>
              <a:gd name="T3" fmla="*/ 1079500 h 21600"/>
              <a:gd name="T4" fmla="*/ 0 w 21600"/>
              <a:gd name="T5" fmla="*/ 10795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19780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7019925" y="2940050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Arc 8"/>
          <p:cNvSpPr>
            <a:spLocks/>
          </p:cNvSpPr>
          <p:nvPr/>
        </p:nvSpPr>
        <p:spPr bwMode="auto">
          <a:xfrm rot="16200000">
            <a:off x="7081044" y="1854994"/>
            <a:ext cx="1081087" cy="1203325"/>
          </a:xfrm>
          <a:custGeom>
            <a:avLst/>
            <a:gdLst>
              <a:gd name="T0" fmla="*/ 0 w 21471"/>
              <a:gd name="T1" fmla="*/ 0 h 21600"/>
              <a:gd name="T2" fmla="*/ 1081087 w 21471"/>
              <a:gd name="T3" fmla="*/ 1071795 h 21600"/>
              <a:gd name="T4" fmla="*/ 0 w 21471"/>
              <a:gd name="T5" fmla="*/ 1203325 h 21600"/>
              <a:gd name="T6" fmla="*/ 0 60000 65536"/>
              <a:gd name="T7" fmla="*/ 0 60000 65536"/>
              <a:gd name="T8" fmla="*/ 0 60000 65536"/>
              <a:gd name="T9" fmla="*/ 0 w 21471"/>
              <a:gd name="T10" fmla="*/ 0 h 21600"/>
              <a:gd name="T11" fmla="*/ 21471 w 2147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1" h="21600" fill="none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</a:path>
              <a:path w="21471" h="21600" stroke="0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rc 9"/>
          <p:cNvSpPr>
            <a:spLocks/>
          </p:cNvSpPr>
          <p:nvPr/>
        </p:nvSpPr>
        <p:spPr bwMode="auto">
          <a:xfrm rot="10800000">
            <a:off x="7021513" y="3500438"/>
            <a:ext cx="1203325" cy="1081087"/>
          </a:xfrm>
          <a:custGeom>
            <a:avLst/>
            <a:gdLst>
              <a:gd name="T0" fmla="*/ 133758 w 21600"/>
              <a:gd name="T1" fmla="*/ 0 h 21466"/>
              <a:gd name="T2" fmla="*/ 1203325 w 21600"/>
              <a:gd name="T3" fmla="*/ 1081087 h 21466"/>
              <a:gd name="T4" fmla="*/ 0 w 21600"/>
              <a:gd name="T5" fmla="*/ 1081087 h 21466"/>
              <a:gd name="T6" fmla="*/ 0 60000 65536"/>
              <a:gd name="T7" fmla="*/ 0 60000 65536"/>
              <a:gd name="T8" fmla="*/ 0 60000 65536"/>
              <a:gd name="T9" fmla="*/ 0 w 21600"/>
              <a:gd name="T10" fmla="*/ 0 h 21466"/>
              <a:gd name="T11" fmla="*/ 21600 w 21600"/>
              <a:gd name="T12" fmla="*/ 21466 h 214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66" fill="none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</a:path>
              <a:path w="21600" h="21466" stroke="0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  <a:lnTo>
                  <a:pt x="0" y="2146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4" descr="Diagonal brick"/>
          <p:cNvSpPr>
            <a:spLocks noChangeArrowheads="1"/>
          </p:cNvSpPr>
          <p:nvPr/>
        </p:nvSpPr>
        <p:spPr bwMode="auto">
          <a:xfrm>
            <a:off x="3957638" y="2698750"/>
            <a:ext cx="1079500" cy="1079500"/>
          </a:xfrm>
          <a:prstGeom prst="ellipse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Line 25"/>
          <p:cNvSpPr>
            <a:spLocks noChangeShapeType="1"/>
          </p:cNvSpPr>
          <p:nvPr/>
        </p:nvSpPr>
        <p:spPr bwMode="auto">
          <a:xfrm>
            <a:off x="4497388" y="1438275"/>
            <a:ext cx="1587" cy="3608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" name="Picture 30" descr="Pictur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238" y="1916112"/>
            <a:ext cx="284162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0" descr="Pictur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038" y="3175001"/>
            <a:ext cx="284162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0" descr="Pictur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00" y="3013075"/>
            <a:ext cx="284162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0" descr="Pictur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388" y="3513138"/>
            <a:ext cx="284162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9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06600" y="2974975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9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30876" y="4567238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9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01900" y="4581526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9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01900" y="1589087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804000"/>
              </a:clrFrom>
              <a:clrTo>
                <a:srgbClr val="804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3209926"/>
            <a:ext cx="65087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3" descr="j01943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450" y="3114676"/>
            <a:ext cx="1444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2" descr="j01943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30325" y="2997200"/>
            <a:ext cx="1333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1134629" y="372533"/>
            <a:ext cx="6468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2800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Extra Bold"/>
                <a:cs typeface="Abadi MT Condensed Extra Bold"/>
              </a:rPr>
              <a:t>Rotaç</a:t>
            </a:r>
            <a:r>
              <a:rPr lang="pt-PT" sz="2800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Extra Bold"/>
                <a:cs typeface="Abadi MT Condensed Extra Bold"/>
              </a:rPr>
              <a:t>ão Defensiva – quando há uma paralela</a:t>
            </a:r>
            <a:endParaRPr lang="pt-PT" sz="2800" dirty="0">
              <a:solidFill>
                <a:srgbClr val="17375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262542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3 3.33333E-6 L 0.04861 -0.19769 " pathEditMode="relative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0.07014 4.81481E-6 " pathEditMode="relative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5.92593E-6 L -6.11111E-6 -0.09883 " pathEditMode="relative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C 0.06146 -0.05973 0.12309 -0.11945 0.14357 -0.15926 C 0.16406 -0.19908 0.09913 -0.19954 0.12326 -0.23936 C 0.14739 -0.27917 0.26059 -0.37176 0.28802 -0.39862 " pathEditMode="relative" ptsTypes="aa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61 -0.19769 L 0.34097 -0.17986 " pathEditMode="relative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9884 L -3.61111E-6 -0.17662 " pathEditMode="relative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0.16285 -0.09861 " pathEditMode="relative" ptsTypes="AA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14 -2.96296E-6 L 0.35643 0.0731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6" y="365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-4.44444E-6 L 0.24619 0.03912 " pathEditMode="relative" ptsTypes="AA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Diagonal brick"/>
          <p:cNvSpPr>
            <a:spLocks noChangeArrowheads="1"/>
          </p:cNvSpPr>
          <p:nvPr/>
        </p:nvSpPr>
        <p:spPr bwMode="auto">
          <a:xfrm>
            <a:off x="900113" y="1438275"/>
            <a:ext cx="7197725" cy="3598863"/>
          </a:xfrm>
          <a:prstGeom prst="rect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5" name="Rectangle 3" descr="Outlined diamond"/>
          <p:cNvSpPr>
            <a:spLocks noChangeArrowheads="1"/>
          </p:cNvSpPr>
          <p:nvPr/>
        </p:nvSpPr>
        <p:spPr bwMode="auto">
          <a:xfrm>
            <a:off x="719138" y="2968625"/>
            <a:ext cx="179387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6" name="Oval 4" descr="Diagonal brick"/>
          <p:cNvSpPr>
            <a:spLocks noChangeArrowheads="1"/>
          </p:cNvSpPr>
          <p:nvPr/>
        </p:nvSpPr>
        <p:spPr bwMode="auto">
          <a:xfrm>
            <a:off x="3924300" y="2708275"/>
            <a:ext cx="1079500" cy="1079500"/>
          </a:xfrm>
          <a:prstGeom prst="ellipse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7" name="Arc 5"/>
          <p:cNvSpPr>
            <a:spLocks/>
          </p:cNvSpPr>
          <p:nvPr/>
        </p:nvSpPr>
        <p:spPr bwMode="auto">
          <a:xfrm>
            <a:off x="890588" y="1916113"/>
            <a:ext cx="1090612" cy="1081087"/>
          </a:xfrm>
          <a:custGeom>
            <a:avLst/>
            <a:gdLst>
              <a:gd name="T0" fmla="*/ 0 w 21808"/>
              <a:gd name="T1" fmla="*/ 50 h 21600"/>
              <a:gd name="T2" fmla="*/ 1090612 w 21808"/>
              <a:gd name="T3" fmla="*/ 1081087 h 21600"/>
              <a:gd name="T4" fmla="*/ 10402 w 21808"/>
              <a:gd name="T5" fmla="*/ 1081087 h 21600"/>
              <a:gd name="T6" fmla="*/ 0 60000 65536"/>
              <a:gd name="T7" fmla="*/ 0 60000 65536"/>
              <a:gd name="T8" fmla="*/ 0 60000 65536"/>
              <a:gd name="T9" fmla="*/ 0 w 21808"/>
              <a:gd name="T10" fmla="*/ 0 h 21600"/>
              <a:gd name="T11" fmla="*/ 21808 w 218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08" h="21600" fill="none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</a:path>
              <a:path w="21808" h="21600" stroke="0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  <a:lnTo>
                  <a:pt x="208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rc 6"/>
          <p:cNvSpPr>
            <a:spLocks/>
          </p:cNvSpPr>
          <p:nvPr/>
        </p:nvSpPr>
        <p:spPr bwMode="auto">
          <a:xfrm rot="5400000">
            <a:off x="899319" y="3501232"/>
            <a:ext cx="1081087" cy="1079500"/>
          </a:xfrm>
          <a:custGeom>
            <a:avLst/>
            <a:gdLst>
              <a:gd name="T0" fmla="*/ 0 w 21600"/>
              <a:gd name="T1" fmla="*/ 0 h 21600"/>
              <a:gd name="T2" fmla="*/ 1081087 w 21600"/>
              <a:gd name="T3" fmla="*/ 1079500 h 21600"/>
              <a:gd name="T4" fmla="*/ 0 w 21600"/>
              <a:gd name="T5" fmla="*/ 10795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9780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Arc 8"/>
          <p:cNvSpPr>
            <a:spLocks/>
          </p:cNvSpPr>
          <p:nvPr/>
        </p:nvSpPr>
        <p:spPr bwMode="auto">
          <a:xfrm rot="-5400000">
            <a:off x="7081044" y="1854994"/>
            <a:ext cx="1081087" cy="1203325"/>
          </a:xfrm>
          <a:custGeom>
            <a:avLst/>
            <a:gdLst>
              <a:gd name="T0" fmla="*/ 0 w 21471"/>
              <a:gd name="T1" fmla="*/ 0 h 21600"/>
              <a:gd name="T2" fmla="*/ 1081087 w 21471"/>
              <a:gd name="T3" fmla="*/ 1071795 h 21600"/>
              <a:gd name="T4" fmla="*/ 0 w 21471"/>
              <a:gd name="T5" fmla="*/ 1203325 h 21600"/>
              <a:gd name="T6" fmla="*/ 0 60000 65536"/>
              <a:gd name="T7" fmla="*/ 0 60000 65536"/>
              <a:gd name="T8" fmla="*/ 0 60000 65536"/>
              <a:gd name="T9" fmla="*/ 0 w 21471"/>
              <a:gd name="T10" fmla="*/ 0 h 21600"/>
              <a:gd name="T11" fmla="*/ 21471 w 2147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1" h="21600" fill="none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</a:path>
              <a:path w="21471" h="21600" stroke="0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rc 9"/>
          <p:cNvSpPr>
            <a:spLocks/>
          </p:cNvSpPr>
          <p:nvPr/>
        </p:nvSpPr>
        <p:spPr bwMode="auto">
          <a:xfrm rot="10800000">
            <a:off x="7021513" y="3500438"/>
            <a:ext cx="1203325" cy="1081087"/>
          </a:xfrm>
          <a:custGeom>
            <a:avLst/>
            <a:gdLst>
              <a:gd name="T0" fmla="*/ 133758 w 21600"/>
              <a:gd name="T1" fmla="*/ 0 h 21466"/>
              <a:gd name="T2" fmla="*/ 1203325 w 21600"/>
              <a:gd name="T3" fmla="*/ 1081087 h 21466"/>
              <a:gd name="T4" fmla="*/ 0 w 21600"/>
              <a:gd name="T5" fmla="*/ 1081087 h 21466"/>
              <a:gd name="T6" fmla="*/ 0 60000 65536"/>
              <a:gd name="T7" fmla="*/ 0 60000 65536"/>
              <a:gd name="T8" fmla="*/ 0 60000 65536"/>
              <a:gd name="T9" fmla="*/ 0 w 21600"/>
              <a:gd name="T10" fmla="*/ 0 h 21466"/>
              <a:gd name="T11" fmla="*/ 21600 w 21600"/>
              <a:gd name="T12" fmla="*/ 21466 h 214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66" fill="none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</a:path>
              <a:path w="21600" h="21466" stroke="0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  <a:lnTo>
                  <a:pt x="0" y="2146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4462463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6980238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2698750" y="3219450"/>
            <a:ext cx="1588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6297613" y="3219450"/>
            <a:ext cx="1587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1943100" y="3219450"/>
            <a:ext cx="65088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7" name="Rectangle 15" descr="Outlined diamond"/>
          <p:cNvSpPr>
            <a:spLocks noChangeArrowheads="1"/>
          </p:cNvSpPr>
          <p:nvPr/>
        </p:nvSpPr>
        <p:spPr bwMode="auto">
          <a:xfrm>
            <a:off x="8096250" y="2960688"/>
            <a:ext cx="179388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70199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2700338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359886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397500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629761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Arc 21"/>
          <p:cNvSpPr>
            <a:spLocks/>
          </p:cNvSpPr>
          <p:nvPr/>
        </p:nvSpPr>
        <p:spPr bwMode="auto">
          <a:xfrm>
            <a:off x="917575" y="4948238"/>
            <a:ext cx="71438" cy="71437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7 h 21600"/>
              <a:gd name="T4" fmla="*/ 0 w 21600"/>
              <a:gd name="T5" fmla="*/ 714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Arc 22"/>
          <p:cNvSpPr>
            <a:spLocks/>
          </p:cNvSpPr>
          <p:nvPr/>
        </p:nvSpPr>
        <p:spPr bwMode="auto">
          <a:xfrm rot="5400000">
            <a:off x="917575" y="145732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Arc 23"/>
          <p:cNvSpPr>
            <a:spLocks/>
          </p:cNvSpPr>
          <p:nvPr/>
        </p:nvSpPr>
        <p:spPr bwMode="auto">
          <a:xfrm rot="10800000">
            <a:off x="8007350" y="143827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Arc 24"/>
          <p:cNvSpPr>
            <a:spLocks/>
          </p:cNvSpPr>
          <p:nvPr/>
        </p:nvSpPr>
        <p:spPr bwMode="auto">
          <a:xfrm rot="-5400000">
            <a:off x="8007350" y="4948238"/>
            <a:ext cx="71437" cy="71438"/>
          </a:xfrm>
          <a:custGeom>
            <a:avLst/>
            <a:gdLst>
              <a:gd name="T0" fmla="*/ 0 w 21600"/>
              <a:gd name="T1" fmla="*/ 0 h 21600"/>
              <a:gd name="T2" fmla="*/ 71437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4497388" y="1438275"/>
            <a:ext cx="1587" cy="3608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642" name="Text Box 26"/>
          <p:cNvSpPr txBox="1">
            <a:spLocks noChangeArrowheads="1"/>
          </p:cNvSpPr>
          <p:nvPr/>
        </p:nvSpPr>
        <p:spPr bwMode="auto">
          <a:xfrm>
            <a:off x="106362" y="250825"/>
            <a:ext cx="8785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2800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Extra Bold"/>
                <a:cs typeface="Abadi MT Condensed Extra Bold"/>
              </a:rPr>
              <a:t>Quando jogador da 1ªlinha é driblado</a:t>
            </a:r>
            <a:endParaRPr lang="pt-PT" sz="2800" dirty="0">
              <a:solidFill>
                <a:srgbClr val="17375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badi MT Condensed Extra Bold"/>
              <a:cs typeface="Abadi MT Condensed Extra Bold"/>
            </a:endParaRPr>
          </a:p>
        </p:txBody>
      </p:sp>
      <p:pic>
        <p:nvPicPr>
          <p:cNvPr id="28699" name="Picture 27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87625" y="2924175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4" name="Picture 28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3575" y="1773238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1" name="Picture 29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51450" y="3897313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6" name="Picture 30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645024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7" name="Picture 3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804000"/>
              </a:clrFrom>
              <a:clrTo>
                <a:srgbClr val="804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3217863"/>
            <a:ext cx="65087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4" name="Picture 32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30325" y="2997200"/>
            <a:ext cx="1333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5" name="Picture 33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3" y="3033713"/>
            <a:ext cx="1444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0" name="Picture 34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997200"/>
            <a:ext cx="284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8" name="Picture 36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59113" y="4329113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900113" y="4076700"/>
            <a:ext cx="72009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898525" y="2420938"/>
            <a:ext cx="72024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23655" name="Picture 39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311400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1" name="Picture 35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89040"/>
            <a:ext cx="284163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23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4.07407E-6 L 0.05972 -0.16782 " pathEditMode="relative" ptsTypes="AA">
                                      <p:cBhvr>
                                        <p:cTn id="6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4.81481E-6 L 0.08143 -0.00115 " pathEditMode="relative" ptsTypes="AA">
                                      <p:cBhvr>
                                        <p:cTn id="8" dur="2000" fill="hold"/>
                                        <p:tgtEl>
                                          <p:spTgt spid="623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5.55556E-6 L -0.00087 -0.0824 " pathEditMode="relative" ptsTypes="AA">
                                      <p:cBhvr>
                                        <p:cTn id="10" dur="2000" fill="hold"/>
                                        <p:tgtEl>
                                          <p:spTgt spid="6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6.66667E-6 L 0.02223 -0.04121 " pathEditMode="relative" ptsTypes="AA">
                                      <p:cBhvr>
                                        <p:cTn id="12" dur="2000" fill="hold"/>
                                        <p:tgtEl>
                                          <p:spTgt spid="623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6.66667E-6 C 0.0033 0.00601 0.00677 0.00971 0.01111 0.01481 C 0.0158 0.02059 0.01719 0.02499 0.02309 0.02731 C 0.02604 0.02314 0.02865 0.01759 0.03056 0.01249 C 0.03125 0.00995 0.03108 0.00717 0.03229 0.00509 C 0.0342 0.00115 0.03455 0.00069 0.03611 -0.00371 C 0.03698 -0.00695 0.03802 -0.01019 0.03889 -0.01343 C 0.03906 -0.01482 0.03889 -0.01667 0.03976 -0.01714 C 0.04167 -0.01853 0.04392 -0.01806 0.04618 -0.01853 C 0.08368 -0.01366 0.12153 -0.0176 0.1592 -0.01482 C 0.22951 -0.01621 0.20538 -0.01598 0.23142 -0.01598 " pathEditMode="relative" ptsTypes="ffffffffffA">
                                      <p:cBhvr>
                                        <p:cTn id="16" dur="2000" fill="hold"/>
                                        <p:tgtEl>
                                          <p:spTgt spid="6236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72 -0.16782 C 0.06493 -0.16435 0.06979 -0.16041 0.07552 -0.15787 C 0.07743 -0.16666 0.07447 -0.15624 0.07916 -0.16527 C 0.08055 -0.16851 0.08055 -0.17314 0.08194 -0.17638 C 0.08385 -0.18194 0.0868 -0.18749 0.0894 -0.19236 C 0.09183 -0.19768 0.09201 -0.20277 0.0967 -0.20486 C 0.14357 -0.20439 0.18333 -0.20277 0.22829 -0.19976 C 0.25086 -0.19699 0.27326 -0.20115 0.29583 -0.20115 " pathEditMode="relative" ptsTypes="fffffffA">
                                      <p:cBhvr>
                                        <p:cTn id="18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824 L 0.00017 -0.26828 " pathEditMode="relative" ptsTypes="AA">
                                      <p:cBhvr>
                                        <p:cTn id="22" dur="2000" fill="hold"/>
                                        <p:tgtEl>
                                          <p:spTgt spid="6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23 -0.04121 L 0.21077 -0.10185 " pathEditMode="relative" ptsTypes="AA">
                                      <p:cBhvr>
                                        <p:cTn id="24" dur="2000" fill="hold"/>
                                        <p:tgtEl>
                                          <p:spTgt spid="623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43 -0.00116 L 0.3139 0.09467 " pathEditMode="relative" ptsTypes="AA">
                                      <p:cBhvr>
                                        <p:cTn id="26" dur="2000" fill="hold"/>
                                        <p:tgtEl>
                                          <p:spTgt spid="623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Diagonal brick"/>
          <p:cNvSpPr>
            <a:spLocks noChangeArrowheads="1"/>
          </p:cNvSpPr>
          <p:nvPr/>
        </p:nvSpPr>
        <p:spPr bwMode="auto">
          <a:xfrm>
            <a:off x="900113" y="1438275"/>
            <a:ext cx="7197725" cy="3598863"/>
          </a:xfrm>
          <a:prstGeom prst="rect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5" name="Rectangle 3" descr="Outlined diamond"/>
          <p:cNvSpPr>
            <a:spLocks noChangeArrowheads="1"/>
          </p:cNvSpPr>
          <p:nvPr/>
        </p:nvSpPr>
        <p:spPr bwMode="auto">
          <a:xfrm>
            <a:off x="719138" y="2968625"/>
            <a:ext cx="179387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6" name="Oval 4" descr="Diagonal brick"/>
          <p:cNvSpPr>
            <a:spLocks noChangeArrowheads="1"/>
          </p:cNvSpPr>
          <p:nvPr/>
        </p:nvSpPr>
        <p:spPr bwMode="auto">
          <a:xfrm>
            <a:off x="3924300" y="2708275"/>
            <a:ext cx="1079500" cy="1079500"/>
          </a:xfrm>
          <a:prstGeom prst="ellipse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7" name="Arc 5"/>
          <p:cNvSpPr>
            <a:spLocks/>
          </p:cNvSpPr>
          <p:nvPr/>
        </p:nvSpPr>
        <p:spPr bwMode="auto">
          <a:xfrm>
            <a:off x="890588" y="1916113"/>
            <a:ext cx="1090612" cy="1081087"/>
          </a:xfrm>
          <a:custGeom>
            <a:avLst/>
            <a:gdLst>
              <a:gd name="T0" fmla="*/ 0 w 21808"/>
              <a:gd name="T1" fmla="*/ 50 h 21600"/>
              <a:gd name="T2" fmla="*/ 1090612 w 21808"/>
              <a:gd name="T3" fmla="*/ 1081087 h 21600"/>
              <a:gd name="T4" fmla="*/ 10402 w 21808"/>
              <a:gd name="T5" fmla="*/ 1081087 h 21600"/>
              <a:gd name="T6" fmla="*/ 0 60000 65536"/>
              <a:gd name="T7" fmla="*/ 0 60000 65536"/>
              <a:gd name="T8" fmla="*/ 0 60000 65536"/>
              <a:gd name="T9" fmla="*/ 0 w 21808"/>
              <a:gd name="T10" fmla="*/ 0 h 21600"/>
              <a:gd name="T11" fmla="*/ 21808 w 218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08" h="21600" fill="none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</a:path>
              <a:path w="21808" h="21600" stroke="0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  <a:lnTo>
                  <a:pt x="208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rc 6"/>
          <p:cNvSpPr>
            <a:spLocks/>
          </p:cNvSpPr>
          <p:nvPr/>
        </p:nvSpPr>
        <p:spPr bwMode="auto">
          <a:xfrm rot="5400000">
            <a:off x="899319" y="3501232"/>
            <a:ext cx="1081087" cy="1079500"/>
          </a:xfrm>
          <a:custGeom>
            <a:avLst/>
            <a:gdLst>
              <a:gd name="T0" fmla="*/ 0 w 21600"/>
              <a:gd name="T1" fmla="*/ 0 h 21600"/>
              <a:gd name="T2" fmla="*/ 1081087 w 21600"/>
              <a:gd name="T3" fmla="*/ 1079500 h 21600"/>
              <a:gd name="T4" fmla="*/ 0 w 21600"/>
              <a:gd name="T5" fmla="*/ 10795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9780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Arc 8"/>
          <p:cNvSpPr>
            <a:spLocks/>
          </p:cNvSpPr>
          <p:nvPr/>
        </p:nvSpPr>
        <p:spPr bwMode="auto">
          <a:xfrm rot="-5400000">
            <a:off x="7081044" y="1854994"/>
            <a:ext cx="1081087" cy="1203325"/>
          </a:xfrm>
          <a:custGeom>
            <a:avLst/>
            <a:gdLst>
              <a:gd name="T0" fmla="*/ 0 w 21471"/>
              <a:gd name="T1" fmla="*/ 0 h 21600"/>
              <a:gd name="T2" fmla="*/ 1081087 w 21471"/>
              <a:gd name="T3" fmla="*/ 1071795 h 21600"/>
              <a:gd name="T4" fmla="*/ 0 w 21471"/>
              <a:gd name="T5" fmla="*/ 1203325 h 21600"/>
              <a:gd name="T6" fmla="*/ 0 60000 65536"/>
              <a:gd name="T7" fmla="*/ 0 60000 65536"/>
              <a:gd name="T8" fmla="*/ 0 60000 65536"/>
              <a:gd name="T9" fmla="*/ 0 w 21471"/>
              <a:gd name="T10" fmla="*/ 0 h 21600"/>
              <a:gd name="T11" fmla="*/ 21471 w 2147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1" h="21600" fill="none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</a:path>
              <a:path w="21471" h="21600" stroke="0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rc 9"/>
          <p:cNvSpPr>
            <a:spLocks/>
          </p:cNvSpPr>
          <p:nvPr/>
        </p:nvSpPr>
        <p:spPr bwMode="auto">
          <a:xfrm rot="10800000">
            <a:off x="7021513" y="3500438"/>
            <a:ext cx="1203325" cy="1081087"/>
          </a:xfrm>
          <a:custGeom>
            <a:avLst/>
            <a:gdLst>
              <a:gd name="T0" fmla="*/ 133758 w 21600"/>
              <a:gd name="T1" fmla="*/ 0 h 21466"/>
              <a:gd name="T2" fmla="*/ 1203325 w 21600"/>
              <a:gd name="T3" fmla="*/ 1081087 h 21466"/>
              <a:gd name="T4" fmla="*/ 0 w 21600"/>
              <a:gd name="T5" fmla="*/ 1081087 h 21466"/>
              <a:gd name="T6" fmla="*/ 0 60000 65536"/>
              <a:gd name="T7" fmla="*/ 0 60000 65536"/>
              <a:gd name="T8" fmla="*/ 0 60000 65536"/>
              <a:gd name="T9" fmla="*/ 0 w 21600"/>
              <a:gd name="T10" fmla="*/ 0 h 21466"/>
              <a:gd name="T11" fmla="*/ 21600 w 21600"/>
              <a:gd name="T12" fmla="*/ 21466 h 214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66" fill="none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</a:path>
              <a:path w="21600" h="21466" stroke="0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  <a:lnTo>
                  <a:pt x="0" y="2146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4462463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6980238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2698750" y="3219450"/>
            <a:ext cx="1588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6297613" y="3219450"/>
            <a:ext cx="1587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1943100" y="3219450"/>
            <a:ext cx="65088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7" name="Rectangle 15" descr="Outlined diamond"/>
          <p:cNvSpPr>
            <a:spLocks noChangeArrowheads="1"/>
          </p:cNvSpPr>
          <p:nvPr/>
        </p:nvSpPr>
        <p:spPr bwMode="auto">
          <a:xfrm>
            <a:off x="8096250" y="2960688"/>
            <a:ext cx="179388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70199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2700338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359886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397500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629761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Arc 21"/>
          <p:cNvSpPr>
            <a:spLocks/>
          </p:cNvSpPr>
          <p:nvPr/>
        </p:nvSpPr>
        <p:spPr bwMode="auto">
          <a:xfrm>
            <a:off x="917575" y="4948238"/>
            <a:ext cx="71438" cy="71437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7 h 21600"/>
              <a:gd name="T4" fmla="*/ 0 w 21600"/>
              <a:gd name="T5" fmla="*/ 714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Arc 22"/>
          <p:cNvSpPr>
            <a:spLocks/>
          </p:cNvSpPr>
          <p:nvPr/>
        </p:nvSpPr>
        <p:spPr bwMode="auto">
          <a:xfrm rot="5400000">
            <a:off x="917575" y="145732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Arc 23"/>
          <p:cNvSpPr>
            <a:spLocks/>
          </p:cNvSpPr>
          <p:nvPr/>
        </p:nvSpPr>
        <p:spPr bwMode="auto">
          <a:xfrm rot="10800000">
            <a:off x="8007350" y="143827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Arc 24"/>
          <p:cNvSpPr>
            <a:spLocks/>
          </p:cNvSpPr>
          <p:nvPr/>
        </p:nvSpPr>
        <p:spPr bwMode="auto">
          <a:xfrm rot="-5400000">
            <a:off x="8007350" y="4948238"/>
            <a:ext cx="71437" cy="71438"/>
          </a:xfrm>
          <a:custGeom>
            <a:avLst/>
            <a:gdLst>
              <a:gd name="T0" fmla="*/ 0 w 21600"/>
              <a:gd name="T1" fmla="*/ 0 h 21600"/>
              <a:gd name="T2" fmla="*/ 71437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4497388" y="1438275"/>
            <a:ext cx="1587" cy="3608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642" name="Text Box 26"/>
          <p:cNvSpPr txBox="1">
            <a:spLocks noChangeArrowheads="1"/>
          </p:cNvSpPr>
          <p:nvPr/>
        </p:nvSpPr>
        <p:spPr bwMode="auto">
          <a:xfrm>
            <a:off x="179388" y="250825"/>
            <a:ext cx="8785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2800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Extra Bold"/>
                <a:cs typeface="Abadi MT Condensed Extra Bold"/>
              </a:rPr>
              <a:t>Quando há uma combinação </a:t>
            </a:r>
            <a:r>
              <a:rPr lang="pt-PT" sz="2800" dirty="0" err="1" smtClean="0">
                <a:solidFill>
                  <a:srgbClr val="17375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Extra Bold"/>
                <a:cs typeface="Abadi MT Condensed Extra Bold"/>
              </a:rPr>
              <a:t>directa</a:t>
            </a:r>
            <a:r>
              <a:rPr lang="pt-PT" sz="2800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Extra Bold"/>
                <a:cs typeface="Abadi MT Condensed Extra Bold"/>
              </a:rPr>
              <a:t> (tabela)</a:t>
            </a:r>
            <a:endParaRPr lang="pt-PT" sz="2800" dirty="0">
              <a:solidFill>
                <a:srgbClr val="17375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badi MT Condensed Extra Bold"/>
              <a:cs typeface="Abadi MT Condensed Extra Bold"/>
            </a:endParaRPr>
          </a:p>
        </p:txBody>
      </p:sp>
      <p:pic>
        <p:nvPicPr>
          <p:cNvPr id="28699" name="Picture 27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87625" y="2924175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4" name="Picture 28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3575" y="1773238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1" name="Picture 29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13069" y="4419601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6" name="Picture 30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645024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7" name="Picture 3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804000"/>
              </a:clrFrom>
              <a:clrTo>
                <a:srgbClr val="804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3217863"/>
            <a:ext cx="65087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4" name="Picture 32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30325" y="2997200"/>
            <a:ext cx="1333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5" name="Picture 33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3" y="3033713"/>
            <a:ext cx="1444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0" name="Picture 34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997200"/>
            <a:ext cx="284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8" name="Picture 36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59113" y="4329113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900113" y="4076700"/>
            <a:ext cx="72009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898525" y="2420938"/>
            <a:ext cx="72024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23655" name="Picture 39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148681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1" name="Picture 35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89040"/>
            <a:ext cx="284163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68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0.06302 -0.16898 " pathEditMode="relative" ptsTypes="AA">
                                      <p:cBhvr>
                                        <p:cTn id="6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-0.00191 -0.06759 " pathEditMode="relative" ptsTypes="AA">
                                      <p:cBhvr>
                                        <p:cTn id="8" dur="2000" fill="hold"/>
                                        <p:tgtEl>
                                          <p:spTgt spid="6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5.55556E-6 C 0.01197 -0.00138 0.02395 -0.00277 0.03611 -0.0037 C 0.04062 -0.00324 0.04531 -0.00324 0.04999 -0.00231 C 0.0519 -0.00208 0.05555 5.55556E-6 0.05555 5.55556E-6 C 0.05642 -0.00046 0.05763 -0.00023 0.05833 -0.00115 C 0.06128 -0.0074 0.06093 -0.01782 0.06302 -0.02453 C 0.06336 -0.0405 0.06354 -0.07384 0.06579 -0.09004 C 0.06597 -0.09166 0.06753 -0.09189 0.06857 -0.09259 C 0.07534 -0.1118 0.07222 -0.13703 0.07413 -0.15786 C 0.07291 -0.17453 0.07308 -0.16874 0.07308 -0.17523 " pathEditMode="relative" ptsTypes="fffffffffA">
                                      <p:cBhvr>
                                        <p:cTn id="12" dur="20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02 -0.16898 L 0.10868 -0.01597 " pathEditMode="relative" ptsTypes="AA">
                                      <p:cBhvr>
                                        <p:cTn id="16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-4.44444E-6 L 0.18454 0.00232 " pathEditMode="relative" ptsTypes="AA">
                                      <p:cBhvr>
                                        <p:cTn id="20" dur="2000" fill="hold"/>
                                        <p:tgtEl>
                                          <p:spTgt spid="6236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823 0.00556 L 0.25451 -0.18403 " pathEditMode="relative" ptsTypes="AA">
                                      <p:cBhvr>
                                        <p:cTn id="22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6759 L -0.04115 -0.25 " pathEditMode="relative" ptsTypes="AA">
                                      <p:cBhvr>
                                        <p:cTn id="26" dur="2000" fill="hold"/>
                                        <p:tgtEl>
                                          <p:spTgt spid="6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0.21215 -0.1537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23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8" y="-768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1111E-6 -5.18519E-6 L 0.31633 0.09698 " pathEditMode="relative" ptsTypes="AA">
                                      <p:cBhvr>
                                        <p:cTn id="30" dur="2000" fill="hold"/>
                                        <p:tgtEl>
                                          <p:spTgt spid="623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0.18177 0.0854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23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80" y="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Diagonal brick"/>
          <p:cNvSpPr>
            <a:spLocks noChangeArrowheads="1"/>
          </p:cNvSpPr>
          <p:nvPr/>
        </p:nvSpPr>
        <p:spPr bwMode="auto">
          <a:xfrm>
            <a:off x="900113" y="1438275"/>
            <a:ext cx="7197725" cy="3598863"/>
          </a:xfrm>
          <a:prstGeom prst="rect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5" name="Rectangle 3" descr="Outlined diamond"/>
          <p:cNvSpPr>
            <a:spLocks noChangeArrowheads="1"/>
          </p:cNvSpPr>
          <p:nvPr/>
        </p:nvSpPr>
        <p:spPr bwMode="auto">
          <a:xfrm>
            <a:off x="719138" y="2968625"/>
            <a:ext cx="179387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6" name="Oval 4" descr="Diagonal brick"/>
          <p:cNvSpPr>
            <a:spLocks noChangeArrowheads="1"/>
          </p:cNvSpPr>
          <p:nvPr/>
        </p:nvSpPr>
        <p:spPr bwMode="auto">
          <a:xfrm>
            <a:off x="3924300" y="2708275"/>
            <a:ext cx="1079500" cy="1079500"/>
          </a:xfrm>
          <a:prstGeom prst="ellipse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7" name="Arc 5"/>
          <p:cNvSpPr>
            <a:spLocks/>
          </p:cNvSpPr>
          <p:nvPr/>
        </p:nvSpPr>
        <p:spPr bwMode="auto">
          <a:xfrm>
            <a:off x="890588" y="1916113"/>
            <a:ext cx="1090612" cy="1081087"/>
          </a:xfrm>
          <a:custGeom>
            <a:avLst/>
            <a:gdLst>
              <a:gd name="T0" fmla="*/ 0 w 21808"/>
              <a:gd name="T1" fmla="*/ 50 h 21600"/>
              <a:gd name="T2" fmla="*/ 1090612 w 21808"/>
              <a:gd name="T3" fmla="*/ 1081087 h 21600"/>
              <a:gd name="T4" fmla="*/ 10402 w 21808"/>
              <a:gd name="T5" fmla="*/ 1081087 h 21600"/>
              <a:gd name="T6" fmla="*/ 0 60000 65536"/>
              <a:gd name="T7" fmla="*/ 0 60000 65536"/>
              <a:gd name="T8" fmla="*/ 0 60000 65536"/>
              <a:gd name="T9" fmla="*/ 0 w 21808"/>
              <a:gd name="T10" fmla="*/ 0 h 21600"/>
              <a:gd name="T11" fmla="*/ 21808 w 218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08" h="21600" fill="none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</a:path>
              <a:path w="21808" h="21600" stroke="0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  <a:lnTo>
                  <a:pt x="208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rc 6"/>
          <p:cNvSpPr>
            <a:spLocks/>
          </p:cNvSpPr>
          <p:nvPr/>
        </p:nvSpPr>
        <p:spPr bwMode="auto">
          <a:xfrm rot="5400000">
            <a:off x="899319" y="3501232"/>
            <a:ext cx="1081087" cy="1079500"/>
          </a:xfrm>
          <a:custGeom>
            <a:avLst/>
            <a:gdLst>
              <a:gd name="T0" fmla="*/ 0 w 21600"/>
              <a:gd name="T1" fmla="*/ 0 h 21600"/>
              <a:gd name="T2" fmla="*/ 1081087 w 21600"/>
              <a:gd name="T3" fmla="*/ 1079500 h 21600"/>
              <a:gd name="T4" fmla="*/ 0 w 21600"/>
              <a:gd name="T5" fmla="*/ 10795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9780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Arc 8"/>
          <p:cNvSpPr>
            <a:spLocks/>
          </p:cNvSpPr>
          <p:nvPr/>
        </p:nvSpPr>
        <p:spPr bwMode="auto">
          <a:xfrm rot="-5400000">
            <a:off x="7081044" y="1854994"/>
            <a:ext cx="1081087" cy="1203325"/>
          </a:xfrm>
          <a:custGeom>
            <a:avLst/>
            <a:gdLst>
              <a:gd name="T0" fmla="*/ 0 w 21471"/>
              <a:gd name="T1" fmla="*/ 0 h 21600"/>
              <a:gd name="T2" fmla="*/ 1081087 w 21471"/>
              <a:gd name="T3" fmla="*/ 1071795 h 21600"/>
              <a:gd name="T4" fmla="*/ 0 w 21471"/>
              <a:gd name="T5" fmla="*/ 1203325 h 21600"/>
              <a:gd name="T6" fmla="*/ 0 60000 65536"/>
              <a:gd name="T7" fmla="*/ 0 60000 65536"/>
              <a:gd name="T8" fmla="*/ 0 60000 65536"/>
              <a:gd name="T9" fmla="*/ 0 w 21471"/>
              <a:gd name="T10" fmla="*/ 0 h 21600"/>
              <a:gd name="T11" fmla="*/ 21471 w 2147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1" h="21600" fill="none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</a:path>
              <a:path w="21471" h="21600" stroke="0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rc 9"/>
          <p:cNvSpPr>
            <a:spLocks/>
          </p:cNvSpPr>
          <p:nvPr/>
        </p:nvSpPr>
        <p:spPr bwMode="auto">
          <a:xfrm rot="10800000">
            <a:off x="7021513" y="3500438"/>
            <a:ext cx="1203325" cy="1081087"/>
          </a:xfrm>
          <a:custGeom>
            <a:avLst/>
            <a:gdLst>
              <a:gd name="T0" fmla="*/ 133758 w 21600"/>
              <a:gd name="T1" fmla="*/ 0 h 21466"/>
              <a:gd name="T2" fmla="*/ 1203325 w 21600"/>
              <a:gd name="T3" fmla="*/ 1081087 h 21466"/>
              <a:gd name="T4" fmla="*/ 0 w 21600"/>
              <a:gd name="T5" fmla="*/ 1081087 h 21466"/>
              <a:gd name="T6" fmla="*/ 0 60000 65536"/>
              <a:gd name="T7" fmla="*/ 0 60000 65536"/>
              <a:gd name="T8" fmla="*/ 0 60000 65536"/>
              <a:gd name="T9" fmla="*/ 0 w 21600"/>
              <a:gd name="T10" fmla="*/ 0 h 21466"/>
              <a:gd name="T11" fmla="*/ 21600 w 21600"/>
              <a:gd name="T12" fmla="*/ 21466 h 214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66" fill="none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</a:path>
              <a:path w="21600" h="21466" stroke="0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  <a:lnTo>
                  <a:pt x="0" y="2146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4462463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6980238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2698750" y="3219450"/>
            <a:ext cx="1588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6297613" y="3219450"/>
            <a:ext cx="1587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1943100" y="3219450"/>
            <a:ext cx="65088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7" name="Rectangle 15" descr="Outlined diamond"/>
          <p:cNvSpPr>
            <a:spLocks noChangeArrowheads="1"/>
          </p:cNvSpPr>
          <p:nvPr/>
        </p:nvSpPr>
        <p:spPr bwMode="auto">
          <a:xfrm>
            <a:off x="8096250" y="2960688"/>
            <a:ext cx="179388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70199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2700338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359886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397500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629761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Arc 21"/>
          <p:cNvSpPr>
            <a:spLocks/>
          </p:cNvSpPr>
          <p:nvPr/>
        </p:nvSpPr>
        <p:spPr bwMode="auto">
          <a:xfrm>
            <a:off x="917575" y="4948238"/>
            <a:ext cx="71438" cy="71437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7 h 21600"/>
              <a:gd name="T4" fmla="*/ 0 w 21600"/>
              <a:gd name="T5" fmla="*/ 714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Arc 22"/>
          <p:cNvSpPr>
            <a:spLocks/>
          </p:cNvSpPr>
          <p:nvPr/>
        </p:nvSpPr>
        <p:spPr bwMode="auto">
          <a:xfrm rot="5400000">
            <a:off x="917575" y="145732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Arc 23"/>
          <p:cNvSpPr>
            <a:spLocks/>
          </p:cNvSpPr>
          <p:nvPr/>
        </p:nvSpPr>
        <p:spPr bwMode="auto">
          <a:xfrm rot="10800000">
            <a:off x="8007350" y="143827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Arc 24"/>
          <p:cNvSpPr>
            <a:spLocks/>
          </p:cNvSpPr>
          <p:nvPr/>
        </p:nvSpPr>
        <p:spPr bwMode="auto">
          <a:xfrm rot="-5400000">
            <a:off x="8007350" y="4948238"/>
            <a:ext cx="71437" cy="71438"/>
          </a:xfrm>
          <a:custGeom>
            <a:avLst/>
            <a:gdLst>
              <a:gd name="T0" fmla="*/ 0 w 21600"/>
              <a:gd name="T1" fmla="*/ 0 h 21600"/>
              <a:gd name="T2" fmla="*/ 71437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4497388" y="1438275"/>
            <a:ext cx="1587" cy="3608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642" name="Text Box 26"/>
          <p:cNvSpPr txBox="1">
            <a:spLocks noChangeArrowheads="1"/>
          </p:cNvSpPr>
          <p:nvPr/>
        </p:nvSpPr>
        <p:spPr bwMode="auto">
          <a:xfrm>
            <a:off x="179388" y="250825"/>
            <a:ext cx="8785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2800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Extra Bold"/>
                <a:cs typeface="Abadi MT Condensed Extra Bold"/>
              </a:rPr>
              <a:t>Quando há </a:t>
            </a:r>
            <a:r>
              <a:rPr lang="pt-PT" sz="2800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Extra Bold"/>
                <a:cs typeface="Abadi MT Condensed Extra Bold"/>
              </a:rPr>
              <a:t>um movimento de diagonal</a:t>
            </a:r>
            <a:endParaRPr lang="pt-PT" sz="2800" dirty="0">
              <a:solidFill>
                <a:srgbClr val="17375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badi MT Condensed Extra Bold"/>
              <a:cs typeface="Abadi MT Condensed Extra Bold"/>
            </a:endParaRPr>
          </a:p>
        </p:txBody>
      </p:sp>
      <p:pic>
        <p:nvPicPr>
          <p:cNvPr id="28699" name="Picture 27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87625" y="2924175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4" name="Picture 28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3575" y="1773238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1" name="Picture 29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13069" y="4419600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6" name="Picture 30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645024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7" name="Picture 3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804000"/>
              </a:clrFrom>
              <a:clrTo>
                <a:srgbClr val="804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3217863"/>
            <a:ext cx="65087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4" name="Picture 32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30325" y="2997200"/>
            <a:ext cx="1333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5" name="Picture 33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3" y="3033713"/>
            <a:ext cx="1444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0" name="Picture 34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997200"/>
            <a:ext cx="284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8" name="Picture 36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59113" y="4329113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900113" y="4076700"/>
            <a:ext cx="72009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898525" y="2420938"/>
            <a:ext cx="72024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23655" name="Picture 39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148681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1" name="Picture 35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89040"/>
            <a:ext cx="284163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21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6.2963E-6 L 0.05729 0.19376 " pathEditMode="relative" ptsTypes="AA">
                                      <p:cBhvr>
                                        <p:cTn id="6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7.40741E-6 L -0.07968 0.06342 " pathEditMode="relative" ptsTypes="AA">
                                      <p:cBhvr>
                                        <p:cTn id="8" dur="2000" fill="hold"/>
                                        <p:tgtEl>
                                          <p:spTgt spid="623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5.92593E-6 L 0.04063 -5.92593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623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15174 0.04328 " pathEditMode="relative" ptsTypes="AA">
                                      <p:cBhvr>
                                        <p:cTn id="12" dur="2000" fill="hold"/>
                                        <p:tgtEl>
                                          <p:spTgt spid="623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C 0.01094 0.0044 0.02326 0.0088 0.03333 0.01713 C 0.05365 0.01598 0.05295 0.01644 0.06667 0.01111 C 0.0691 0.00996 0.07153 0.0081 0.07413 0.00741 C 0.07691 0.00648 0.08247 0.00486 0.08247 0.00486 C 0.08924 -2.96296E-6 0.09635 -0.00532 0.10382 -0.00879 C 0.10729 -0.01365 0.11198 -0.01828 0.11667 -0.0199 C 0.12188 -0.0243 0.12569 -0.02801 0.1316 -0.02963 C 0.13524 -0.03495 0.13733 -0.03541 0.14167 -0.03842 C 0.15174 -0.04583 0.16111 -0.05486 0.17135 -0.0618 C 0.17517 -0.06944 0.18194 -0.07407 0.18715 -0.08032 C 0.19497 -0.09027 0.20069 -0.1 0.21111 -0.10509 C 0.21545 -0.11111 0.22882 -0.12384 0.23438 -0.12592 C 0.2408 -0.1324 0.24774 -0.13912 0.25469 -0.14444 C 0.25833 -0.14745 0.25903 -0.14398 0.26302 -0.15069 C 0.26476 -0.15393 0.2691 -0.16203 0.27135 -0.16296 C 0.27413 -0.16458 0.2776 -0.16597 0.27969 -0.16921 C 0.28056 -0.17083 0.28125 -0.17291 0.28247 -0.17407 C 0.28698 -0.17963 0.29358 -0.18426 0.29913 -0.18773 C 0.30122 -0.18935 0.3033 -0.19027 0.30556 -0.19143 C 0.30642 -0.19213 0.30833 -0.19259 0.30833 -0.19259 " pathEditMode="relative" ptsTypes="ffffffffffffffffffffA">
                                      <p:cBhvr>
                                        <p:cTn id="16" dur="2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29 0.19376 L 0.35122 0.21343 " pathEditMode="relative" ptsTypes="AA">
                                      <p:cBhvr>
                                        <p:cTn id="20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0408 0.08912 " pathEditMode="relative" ptsTypes="AA">
                                      <p:cBhvr>
                                        <p:cTn id="22" dur="2000" fill="hold"/>
                                        <p:tgtEl>
                                          <p:spTgt spid="6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174 0.04329 L 0.28959 0.12338 " pathEditMode="relative" ptsTypes="AA">
                                      <p:cBhvr>
                                        <p:cTn id="24" dur="2000" fill="hold"/>
                                        <p:tgtEl>
                                          <p:spTgt spid="623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63 -1.48148E-6 L 0.26702 -0.08032 " pathEditMode="relative" ptsTypes="AA">
                                      <p:cBhvr>
                                        <p:cTn id="26" dur="2000" fill="hold"/>
                                        <p:tgtEl>
                                          <p:spTgt spid="623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69 0.06342 L 0.12552 -0.0456 " pathEditMode="relative" ptsTypes="AA">
                                      <p:cBhvr>
                                        <p:cTn id="28" dur="2000" fill="hold"/>
                                        <p:tgtEl>
                                          <p:spTgt spid="623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30</Words>
  <Application>Microsoft Macintosh PowerPoint</Application>
  <PresentationFormat>On-screen Show (4:3)</PresentationFormat>
  <Paragraphs>7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Simao</dc:creator>
  <cp:lastModifiedBy>Simao</cp:lastModifiedBy>
  <cp:revision>10</cp:revision>
  <dcterms:created xsi:type="dcterms:W3CDTF">2014-09-08T22:55:02Z</dcterms:created>
  <dcterms:modified xsi:type="dcterms:W3CDTF">2014-09-09T19:56:59Z</dcterms:modified>
</cp:coreProperties>
</file>