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2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5A421-F479-D849-9771-178C962376B5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CC02A-F4E4-9140-AE61-A899B641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4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EAC5-53DE-C949-882F-B8B2F8D958C3}" type="slidenum">
              <a:rPr lang="pt-PT"/>
              <a:pPr/>
              <a:t>1</a:t>
            </a:fld>
            <a:endParaRPr lang="pt-P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7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8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8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3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9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8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9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7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3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C8D1-2F09-0841-A704-1580C245E97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5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Diagonal brick"/>
          <p:cNvSpPr>
            <a:spLocks noChangeArrowheads="1"/>
          </p:cNvSpPr>
          <p:nvPr/>
        </p:nvSpPr>
        <p:spPr bwMode="auto">
          <a:xfrm>
            <a:off x="900113" y="1438275"/>
            <a:ext cx="7197725" cy="3598863"/>
          </a:xfrm>
          <a:prstGeom prst="rect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 descr="Outlined diamond"/>
          <p:cNvSpPr>
            <a:spLocks noChangeArrowheads="1"/>
          </p:cNvSpPr>
          <p:nvPr/>
        </p:nvSpPr>
        <p:spPr bwMode="auto">
          <a:xfrm>
            <a:off x="7191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4" descr="Diagonal brick"/>
          <p:cNvSpPr>
            <a:spLocks noChangeArrowheads="1"/>
          </p:cNvSpPr>
          <p:nvPr/>
        </p:nvSpPr>
        <p:spPr bwMode="auto">
          <a:xfrm>
            <a:off x="3924300" y="2708275"/>
            <a:ext cx="1079500" cy="1079500"/>
          </a:xfrm>
          <a:prstGeom prst="ellipse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>
            <a:off x="890588" y="1916113"/>
            <a:ext cx="1090612" cy="1081087"/>
          </a:xfrm>
          <a:custGeom>
            <a:avLst/>
            <a:gdLst>
              <a:gd name="T0" fmla="*/ 0 w 21808"/>
              <a:gd name="T1" fmla="*/ 50 h 21600"/>
              <a:gd name="T2" fmla="*/ 1090612 w 21808"/>
              <a:gd name="T3" fmla="*/ 1081087 h 21600"/>
              <a:gd name="T4" fmla="*/ 10402 w 21808"/>
              <a:gd name="T5" fmla="*/ 1081087 h 21600"/>
              <a:gd name="T6" fmla="*/ 0 60000 65536"/>
              <a:gd name="T7" fmla="*/ 0 60000 65536"/>
              <a:gd name="T8" fmla="*/ 0 60000 65536"/>
              <a:gd name="T9" fmla="*/ 0 w 21808"/>
              <a:gd name="T10" fmla="*/ 0 h 21600"/>
              <a:gd name="T11" fmla="*/ 21808 w 218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8" h="21600" fill="none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</a:path>
              <a:path w="21808" h="21600" stroke="0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  <a:lnTo>
                  <a:pt x="208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rc 6"/>
          <p:cNvSpPr>
            <a:spLocks/>
          </p:cNvSpPr>
          <p:nvPr/>
        </p:nvSpPr>
        <p:spPr bwMode="auto">
          <a:xfrm rot="5400000">
            <a:off x="899319" y="3501232"/>
            <a:ext cx="1081087" cy="1079500"/>
          </a:xfrm>
          <a:custGeom>
            <a:avLst/>
            <a:gdLst>
              <a:gd name="T0" fmla="*/ 0 w 21600"/>
              <a:gd name="T1" fmla="*/ 0 h 21600"/>
              <a:gd name="T2" fmla="*/ 1081087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80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rot="-5400000">
            <a:off x="7081044" y="1854994"/>
            <a:ext cx="1081087" cy="1203325"/>
          </a:xfrm>
          <a:custGeom>
            <a:avLst/>
            <a:gdLst>
              <a:gd name="T0" fmla="*/ 0 w 21471"/>
              <a:gd name="T1" fmla="*/ 0 h 21600"/>
              <a:gd name="T2" fmla="*/ 1081087 w 21471"/>
              <a:gd name="T3" fmla="*/ 1071795 h 21600"/>
              <a:gd name="T4" fmla="*/ 0 w 21471"/>
              <a:gd name="T5" fmla="*/ 1203325 h 21600"/>
              <a:gd name="T6" fmla="*/ 0 60000 65536"/>
              <a:gd name="T7" fmla="*/ 0 60000 65536"/>
              <a:gd name="T8" fmla="*/ 0 60000 65536"/>
              <a:gd name="T9" fmla="*/ 0 w 21471"/>
              <a:gd name="T10" fmla="*/ 0 h 21600"/>
              <a:gd name="T11" fmla="*/ 21471 w 214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21600" fill="none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</a:path>
              <a:path w="21471" h="21600" stroke="0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 rot="10800000">
            <a:off x="7021513" y="3500438"/>
            <a:ext cx="1203325" cy="1081087"/>
          </a:xfrm>
          <a:custGeom>
            <a:avLst/>
            <a:gdLst>
              <a:gd name="T0" fmla="*/ 133758 w 21600"/>
              <a:gd name="T1" fmla="*/ 0 h 21466"/>
              <a:gd name="T2" fmla="*/ 1203325 w 21600"/>
              <a:gd name="T3" fmla="*/ 1081087 h 21466"/>
              <a:gd name="T4" fmla="*/ 0 w 21600"/>
              <a:gd name="T5" fmla="*/ 1081087 h 21466"/>
              <a:gd name="T6" fmla="*/ 0 60000 65536"/>
              <a:gd name="T7" fmla="*/ 0 60000 65536"/>
              <a:gd name="T8" fmla="*/ 0 60000 65536"/>
              <a:gd name="T9" fmla="*/ 0 w 21600"/>
              <a:gd name="T10" fmla="*/ 0 h 21466"/>
              <a:gd name="T11" fmla="*/ 21600 w 21600"/>
              <a:gd name="T12" fmla="*/ 21466 h 21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66" fill="none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</a:path>
              <a:path w="21600" h="21466" stroke="0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  <a:lnTo>
                  <a:pt x="0" y="214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462463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980238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698750" y="3219450"/>
            <a:ext cx="1588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6297613" y="3219450"/>
            <a:ext cx="1587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1943100" y="3219450"/>
            <a:ext cx="6508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Rectangle 15" descr="Outlined diamond"/>
          <p:cNvSpPr>
            <a:spLocks noChangeArrowheads="1"/>
          </p:cNvSpPr>
          <p:nvPr/>
        </p:nvSpPr>
        <p:spPr bwMode="auto">
          <a:xfrm>
            <a:off x="8096250" y="2960688"/>
            <a:ext cx="179388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99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700338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9886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397500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629761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Arc 21"/>
          <p:cNvSpPr>
            <a:spLocks/>
          </p:cNvSpPr>
          <p:nvPr/>
        </p:nvSpPr>
        <p:spPr bwMode="auto">
          <a:xfrm>
            <a:off x="917575" y="4948238"/>
            <a:ext cx="71438" cy="71437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7 h 21600"/>
              <a:gd name="T4" fmla="*/ 0 w 21600"/>
              <a:gd name="T5" fmla="*/ 71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rc 22"/>
          <p:cNvSpPr>
            <a:spLocks/>
          </p:cNvSpPr>
          <p:nvPr/>
        </p:nvSpPr>
        <p:spPr bwMode="auto">
          <a:xfrm rot="5400000">
            <a:off x="917575" y="145732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rc 23"/>
          <p:cNvSpPr>
            <a:spLocks/>
          </p:cNvSpPr>
          <p:nvPr/>
        </p:nvSpPr>
        <p:spPr bwMode="auto">
          <a:xfrm rot="10800000">
            <a:off x="8007350" y="143827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Arc 24"/>
          <p:cNvSpPr>
            <a:spLocks/>
          </p:cNvSpPr>
          <p:nvPr/>
        </p:nvSpPr>
        <p:spPr bwMode="auto">
          <a:xfrm rot="-5400000">
            <a:off x="8007350" y="4948238"/>
            <a:ext cx="71437" cy="71438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497388" y="1438275"/>
            <a:ext cx="1587" cy="3608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42" name="Text Box 26"/>
          <p:cNvSpPr txBox="1">
            <a:spLocks noChangeArrowheads="1"/>
          </p:cNvSpPr>
          <p:nvPr/>
        </p:nvSpPr>
        <p:spPr bwMode="auto">
          <a:xfrm>
            <a:off x="179388" y="250825"/>
            <a:ext cx="8785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8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Rotação Defensiva – Defesa Baixa</a:t>
            </a:r>
            <a:endParaRPr lang="pt-PT" sz="2800" b="1" dirty="0">
              <a:solidFill>
                <a:srgbClr val="17375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28699" name="Picture 27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24300" y="3042709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4" name="Picture 28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25446" y="1497543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1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90316" y="4632857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6" name="Picture 30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3751262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7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804000"/>
              </a:clrFrom>
              <a:clrTo>
                <a:srgbClr val="804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50" y="3299884"/>
            <a:ext cx="6508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4" name="Picture 32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30325" y="2997200"/>
            <a:ext cx="133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5" name="Picture 33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7" y="3068109"/>
            <a:ext cx="144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0" name="Picture 34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38" y="2420938"/>
            <a:ext cx="284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8" name="Picture 36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25446" y="4581526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900113" y="4076700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898525" y="2420938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3655" name="Picture 39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2420938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1" name="Picture 35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38" y="3508375"/>
            <a:ext cx="2841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96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0.06944 -0.21852 " pathEditMode="relative" ptsTypes="AA">
                                      <p:cBhvr>
                                        <p:cTn id="6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-0.02864 -0.07963 " pathEditMode="relative" ptsTypes="AA">
                                      <p:cBhvr>
                                        <p:cTn id="8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-0.01441 -0.06435 " pathEditMode="relative" ptsTypes="AA">
                                      <p:cBhvr>
                                        <p:cTn id="10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45 -0.21852 L 0.06945 0.21644 " pathEditMode="relative" ptsTypes="AA">
                                      <p:cBhvr>
                                        <p:cTn id="14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-0.16545 0.10996 " pathEditMode="relative" ptsTypes="AA">
                                      <p:cBhvr>
                                        <p:cTn id="16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65 -0.07963 L 0.1691 0.00046 " pathEditMode="relative" ptsTypes="AA">
                                      <p:cBhvr>
                                        <p:cTn id="18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46 L 0.00018 0.19375 " pathEditMode="relative" ptsTypes="AA">
                                      <p:cBhvr>
                                        <p:cTn id="20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Simao</dc:creator>
  <cp:lastModifiedBy>Simao</cp:lastModifiedBy>
  <cp:revision>5</cp:revision>
  <dcterms:created xsi:type="dcterms:W3CDTF">2014-09-08T22:33:20Z</dcterms:created>
  <dcterms:modified xsi:type="dcterms:W3CDTF">2014-09-10T13:01:30Z</dcterms:modified>
</cp:coreProperties>
</file>