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8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5A421-F479-D849-9771-178C962376B5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CC02A-F4E4-9140-AE61-A899B6416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44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1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2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EAC5-53DE-C949-882F-B8B2F8D958C3}" type="slidenum">
              <a:rPr lang="pt-PT"/>
              <a:pPr/>
              <a:t>3</a:t>
            </a:fld>
            <a:endParaRPr lang="pt-PT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9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8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39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59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8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99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077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3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C8D1-2F09-0841-A704-1580C245E97C}" type="datetimeFigureOut">
              <a:rPr lang="en-US" smtClean="0"/>
              <a:t>11/09/14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049E1-EA2D-2642-93FF-ADF47D12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53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Esquemas Tácticos Defensivos</a:t>
            </a:r>
          </a:p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Defesa Individual após o primeiro passe</a:t>
            </a:r>
            <a:endParaRPr lang="pt-PT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24033" y="258154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01013" y="4794782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89724" y="3592512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7" y="4076700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4956707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430" y="3625056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39883" y="4419601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234" y="4076700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336" y="2905390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96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5.92593E-6 L -0.22586 -0.04075 " pathEditMode="relative" ptsTypes="AA">
                                      <p:cBhvr>
                                        <p:cTn id="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-6.66667E-6 L -0.13298 0.07083 " pathEditMode="relative" ptsTypes="AA">
                                      <p:cBhvr>
                                        <p:cTn id="10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44444E-6 L 0.01805 0.08935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6.66667E-6 L 0.11371 -0.11481 " pathEditMode="relative" ptsTypes="AA">
                                      <p:cBhvr>
                                        <p:cTn id="14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9.62963E-6 L 0.01667 -0.08726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33333E-6 L -0.11529 -0.02037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00113" y="1438275"/>
            <a:ext cx="7197725" cy="3598863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Esquemas Tácticos Defensivos</a:t>
            </a:r>
          </a:p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Defesa Individual após o primeiro passe</a:t>
            </a:r>
            <a:endParaRPr lang="pt-PT" sz="2400" b="1" dirty="0">
              <a:solidFill>
                <a:srgbClr val="1F497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47808" y="175418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91741" y="4875213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47808" y="407670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417" y="3916362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883" y="5003800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29" y="3433498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52558" y="2906184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9001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561" y="4239419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6019" y="3056731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334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6 -6.66667E-6 C 0.00416 -0.00279 0.00624 -0.00487 0.0111 -0.00603 C 0.01579 -0.01089 0.01996 -0.01459 0.02586 -0.01598 C 0.02933 -0.01853 0.03211 -0.01968 0.0361 -0.02084 C 0.03992 -0.02941 0.05138 -0.0301 0.05832 -0.03195 C 0.05954 -0.03288 0.06075 -0.03357 0.06197 -0.0345 C 0.06371 -0.03612 0.06753 -0.03936 0.06753 -0.03936 C 0.07725 -0.03704 0.08176 -0.02524 0.09166 -0.02223 C 0.09635 -0.01598 0.1045 -0.01066 0.1111 -0.00857 C 0.11423 -0.00186 0.12082 0.00277 0.12673 0.00508 C 0.12968 0.0074 0.13263 0.00948 0.1361 0.0111 C 0.14287 0.01735 0.14478 0.0324 0.15364 0.03471 C 0.15728 0.03541 0.16093 0.03541 0.16475 0.03587 C 0.16562 0.0361 0.16666 0.03633 0.16753 0.03703 C 0.16874 0.03796 0.16961 0.03981 0.17117 0.04073 C 0.17395 0.04235 0.17742 0.04212 0.18055 0.04328 C 0.19357 0.05393 0.17777 0.04189 0.18888 0.04814 C 0.19235 0.04999 0.19496 0.05462 0.19808 0.05694 C 0.20242 0.05995 0.2052 0.05925 0.21006 0.05925 " pathEditMode="relative" ptsTypes="ffffffffffffffffffA">
                                      <p:cBhvr>
                                        <p:cTn id="6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4.44444E-6 C -0.004 0.00185 -0.0073 0.0044 -0.01112 0.00625 C -0.01216 0.00741 -0.01285 0.00903 -0.0139 0.00996 C -0.01511 0.01065 -0.01667 0.00996 -0.01772 0.01111 C -0.01876 0.01181 -0.01876 0.01366 -0.01945 0.01482 C -0.02067 0.01597 -0.02206 0.01644 -0.02327 0.01736 C -0.0264 0.02385 -0.03108 0.02847 -0.03612 0.03218 C -0.03803 0.03866 -0.04185 0.04329 -0.04445 0.04954 C -0.05018 0.06227 -0.05226 0.07963 -0.05469 0.09398 C -0.05452 0.11991 -0.05435 0.14584 -0.05383 0.17176 C -0.05348 0.19005 -0.04914 0.20764 -0.04914 0.22593 " pathEditMode="relative" ptsTypes="ffffffffffA">
                                      <p:cBhvr>
                                        <p:cTn id="10" dur="2000" fill="hold"/>
                                        <p:tgtEl>
                                          <p:spTgt spid="286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96296E-6 C 0.00191 0.01111 0.01007 0.01759 0.01302 0.02824 C 0.01475 0.03449 0.01579 0.03935 0.02031 0.04306 C 0.02274 0.04977 0.025 0.05463 0.02968 0.05926 C 0.03385 0.06782 0.03142 0.06505 0.03611 0.06898 C 0.03836 0.0787 0.04097 0.06227 0.04253 0.05926 C 0.04392 0.05602 0.04722 0.05046 0.04722 0.05046 C 0.04965 0.03982 0.05138 0.02963 0.05468 0.01968 C 0.05677 0.01296 0.06562 -0.00023 0.06944 -0.00509 C 0.07378 -0.01111 0.07534 -0.01898 0.08055 -0.02361 C 0.08281 -0.02847 0.08333 -0.03241 0.08611 -0.03704 C 0.08628 -0.03843 0.08697 -0.04074 0.08697 -0.04074 " pathEditMode="relative" ptsTypes="fffffffffffA">
                                      <p:cBhvr>
                                        <p:cTn id="12" dur="2000" fill="hold"/>
                                        <p:tgtEl>
                                          <p:spTgt spid="28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-0.04167 -0.20694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0.01944 0.05556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6.2963E-6 L -0.04497 -0.05995 " pathEditMode="relative" ptsTypes="AA">
                                      <p:cBhvr>
                                        <p:cTn id="22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22222E-6 -3.33333E-6 L -0.07483 -0.02083 " pathEditMode="relative" ptsTypes="AA">
                                      <p:cBhvr>
                                        <p:cTn id="24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81481E-6 L -0.03212 0.05324 " pathEditMode="relative" ptsTypes="AA">
                                      <p:cBhvr>
                                        <p:cTn id="26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 descr="Diagonal brick"/>
          <p:cNvSpPr>
            <a:spLocks noChangeArrowheads="1"/>
          </p:cNvSpPr>
          <p:nvPr/>
        </p:nvSpPr>
        <p:spPr bwMode="auto">
          <a:xfrm>
            <a:off x="928687" y="1457326"/>
            <a:ext cx="7197725" cy="3589338"/>
          </a:xfrm>
          <a:prstGeom prst="rect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Rectangle 3" descr="Outlined diamond"/>
          <p:cNvSpPr>
            <a:spLocks noChangeArrowheads="1"/>
          </p:cNvSpPr>
          <p:nvPr/>
        </p:nvSpPr>
        <p:spPr bwMode="auto">
          <a:xfrm>
            <a:off x="719138" y="2968625"/>
            <a:ext cx="179387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6" name="Oval 4" descr="Diagonal brick"/>
          <p:cNvSpPr>
            <a:spLocks noChangeArrowheads="1"/>
          </p:cNvSpPr>
          <p:nvPr/>
        </p:nvSpPr>
        <p:spPr bwMode="auto">
          <a:xfrm>
            <a:off x="3924300" y="2708275"/>
            <a:ext cx="1079500" cy="1079500"/>
          </a:xfrm>
          <a:prstGeom prst="ellipse">
            <a:avLst/>
          </a:prstGeom>
          <a:pattFill prst="diagBrick">
            <a:fgClr>
              <a:srgbClr val="CCCC00"/>
            </a:fgClr>
            <a:bgClr>
              <a:srgbClr val="FFFFFF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>
            <a:off x="890588" y="1916113"/>
            <a:ext cx="1090612" cy="1081087"/>
          </a:xfrm>
          <a:custGeom>
            <a:avLst/>
            <a:gdLst>
              <a:gd name="T0" fmla="*/ 0 w 21808"/>
              <a:gd name="T1" fmla="*/ 50 h 21600"/>
              <a:gd name="T2" fmla="*/ 1090612 w 21808"/>
              <a:gd name="T3" fmla="*/ 1081087 h 21600"/>
              <a:gd name="T4" fmla="*/ 10402 w 21808"/>
              <a:gd name="T5" fmla="*/ 1081087 h 21600"/>
              <a:gd name="T6" fmla="*/ 0 60000 65536"/>
              <a:gd name="T7" fmla="*/ 0 60000 65536"/>
              <a:gd name="T8" fmla="*/ 0 60000 65536"/>
              <a:gd name="T9" fmla="*/ 0 w 21808"/>
              <a:gd name="T10" fmla="*/ 0 h 21600"/>
              <a:gd name="T11" fmla="*/ 21808 w 2180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08" h="21600" fill="none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</a:path>
              <a:path w="21808" h="21600" stroke="0" extrusionOk="0">
                <a:moveTo>
                  <a:pt x="0" y="1"/>
                </a:moveTo>
                <a:cubicBezTo>
                  <a:pt x="69" y="0"/>
                  <a:pt x="138" y="-1"/>
                  <a:pt x="208" y="0"/>
                </a:cubicBezTo>
                <a:cubicBezTo>
                  <a:pt x="12137" y="0"/>
                  <a:pt x="21808" y="9670"/>
                  <a:pt x="21808" y="21600"/>
                </a:cubicBezTo>
                <a:lnTo>
                  <a:pt x="208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rc 6"/>
          <p:cNvSpPr>
            <a:spLocks/>
          </p:cNvSpPr>
          <p:nvPr/>
        </p:nvSpPr>
        <p:spPr bwMode="auto">
          <a:xfrm rot="5400000">
            <a:off x="899319" y="3501232"/>
            <a:ext cx="1081087" cy="1079500"/>
          </a:xfrm>
          <a:custGeom>
            <a:avLst/>
            <a:gdLst>
              <a:gd name="T0" fmla="*/ 0 w 21600"/>
              <a:gd name="T1" fmla="*/ 0 h 21600"/>
              <a:gd name="T2" fmla="*/ 1081087 w 21600"/>
              <a:gd name="T3" fmla="*/ 1079500 h 21600"/>
              <a:gd name="T4" fmla="*/ 0 w 21600"/>
              <a:gd name="T5" fmla="*/ 10795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9780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Arc 8"/>
          <p:cNvSpPr>
            <a:spLocks/>
          </p:cNvSpPr>
          <p:nvPr/>
        </p:nvSpPr>
        <p:spPr bwMode="auto">
          <a:xfrm rot="-5400000">
            <a:off x="7081044" y="1854994"/>
            <a:ext cx="1081087" cy="1203325"/>
          </a:xfrm>
          <a:custGeom>
            <a:avLst/>
            <a:gdLst>
              <a:gd name="T0" fmla="*/ 0 w 21471"/>
              <a:gd name="T1" fmla="*/ 0 h 21600"/>
              <a:gd name="T2" fmla="*/ 1081087 w 21471"/>
              <a:gd name="T3" fmla="*/ 1071795 h 21600"/>
              <a:gd name="T4" fmla="*/ 0 w 21471"/>
              <a:gd name="T5" fmla="*/ 1203325 h 21600"/>
              <a:gd name="T6" fmla="*/ 0 60000 65536"/>
              <a:gd name="T7" fmla="*/ 0 60000 65536"/>
              <a:gd name="T8" fmla="*/ 0 60000 65536"/>
              <a:gd name="T9" fmla="*/ 0 w 21471"/>
              <a:gd name="T10" fmla="*/ 0 h 21600"/>
              <a:gd name="T11" fmla="*/ 21471 w 2147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71" h="21600" fill="none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</a:path>
              <a:path w="21471" h="21600" stroke="0" extrusionOk="0">
                <a:moveTo>
                  <a:pt x="-1" y="0"/>
                </a:moveTo>
                <a:cubicBezTo>
                  <a:pt x="11015" y="0"/>
                  <a:pt x="20266" y="8289"/>
                  <a:pt x="21470" y="19239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10800000">
            <a:off x="7021513" y="3500438"/>
            <a:ext cx="1203325" cy="1081087"/>
          </a:xfrm>
          <a:custGeom>
            <a:avLst/>
            <a:gdLst>
              <a:gd name="T0" fmla="*/ 133758 w 21600"/>
              <a:gd name="T1" fmla="*/ 0 h 21466"/>
              <a:gd name="T2" fmla="*/ 1203325 w 21600"/>
              <a:gd name="T3" fmla="*/ 1081087 h 21466"/>
              <a:gd name="T4" fmla="*/ 0 w 21600"/>
              <a:gd name="T5" fmla="*/ 1081087 h 21466"/>
              <a:gd name="T6" fmla="*/ 0 60000 65536"/>
              <a:gd name="T7" fmla="*/ 0 60000 65536"/>
              <a:gd name="T8" fmla="*/ 0 60000 65536"/>
              <a:gd name="T9" fmla="*/ 0 w 21600"/>
              <a:gd name="T10" fmla="*/ 0 h 21466"/>
              <a:gd name="T11" fmla="*/ 21600 w 21600"/>
              <a:gd name="T12" fmla="*/ 21466 h 2146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66" fill="none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</a:path>
              <a:path w="21600" h="21466" stroke="0" extrusionOk="0">
                <a:moveTo>
                  <a:pt x="2401" y="-1"/>
                </a:moveTo>
                <a:cubicBezTo>
                  <a:pt x="13333" y="1222"/>
                  <a:pt x="21600" y="10465"/>
                  <a:pt x="21600" y="21466"/>
                </a:cubicBezTo>
                <a:lnTo>
                  <a:pt x="0" y="2146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4462463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6980238" y="3219450"/>
            <a:ext cx="65087" cy="6508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Oval 12"/>
          <p:cNvSpPr>
            <a:spLocks noChangeArrowheads="1"/>
          </p:cNvSpPr>
          <p:nvPr/>
        </p:nvSpPr>
        <p:spPr bwMode="auto">
          <a:xfrm>
            <a:off x="2698750" y="3219450"/>
            <a:ext cx="1588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Oval 13"/>
          <p:cNvSpPr>
            <a:spLocks noChangeArrowheads="1"/>
          </p:cNvSpPr>
          <p:nvPr/>
        </p:nvSpPr>
        <p:spPr bwMode="auto">
          <a:xfrm>
            <a:off x="6297613" y="3219450"/>
            <a:ext cx="1587" cy="42863"/>
          </a:xfrm>
          <a:prstGeom prst="ellipse">
            <a:avLst/>
          </a:prstGeom>
          <a:solidFill>
            <a:schemeClr val="tx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1943100" y="3219450"/>
            <a:ext cx="65088" cy="571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Rectangle 15" descr="Outlined diamond"/>
          <p:cNvSpPr>
            <a:spLocks noChangeArrowheads="1"/>
          </p:cNvSpPr>
          <p:nvPr/>
        </p:nvSpPr>
        <p:spPr bwMode="auto">
          <a:xfrm>
            <a:off x="8096250" y="2960688"/>
            <a:ext cx="179388" cy="539750"/>
          </a:xfrm>
          <a:prstGeom prst="rect">
            <a:avLst/>
          </a:prstGeom>
          <a:pattFill prst="openDmnd">
            <a:fgClr>
              <a:schemeClr val="tx1"/>
            </a:fgClr>
            <a:bgClr>
              <a:srgbClr val="FFFFFF"/>
            </a:bgClr>
          </a:patt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7019925" y="2954338"/>
            <a:ext cx="0" cy="568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700338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59886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397500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6297613" y="4983163"/>
            <a:ext cx="0" cy="144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Arc 21"/>
          <p:cNvSpPr>
            <a:spLocks/>
          </p:cNvSpPr>
          <p:nvPr/>
        </p:nvSpPr>
        <p:spPr bwMode="auto">
          <a:xfrm>
            <a:off x="917575" y="4948238"/>
            <a:ext cx="71438" cy="71437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7 h 21600"/>
              <a:gd name="T4" fmla="*/ 0 w 21600"/>
              <a:gd name="T5" fmla="*/ 714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rc 22"/>
          <p:cNvSpPr>
            <a:spLocks/>
          </p:cNvSpPr>
          <p:nvPr/>
        </p:nvSpPr>
        <p:spPr bwMode="auto">
          <a:xfrm rot="5400000">
            <a:off x="917575" y="145732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rc 23"/>
          <p:cNvSpPr>
            <a:spLocks/>
          </p:cNvSpPr>
          <p:nvPr/>
        </p:nvSpPr>
        <p:spPr bwMode="auto">
          <a:xfrm rot="10800000">
            <a:off x="8007350" y="1438275"/>
            <a:ext cx="71438" cy="71438"/>
          </a:xfrm>
          <a:custGeom>
            <a:avLst/>
            <a:gdLst>
              <a:gd name="T0" fmla="*/ 0 w 21600"/>
              <a:gd name="T1" fmla="*/ 0 h 21600"/>
              <a:gd name="T2" fmla="*/ 71438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rc 24"/>
          <p:cNvSpPr>
            <a:spLocks/>
          </p:cNvSpPr>
          <p:nvPr/>
        </p:nvSpPr>
        <p:spPr bwMode="auto">
          <a:xfrm rot="-5400000">
            <a:off x="8007350" y="4948238"/>
            <a:ext cx="71437" cy="71438"/>
          </a:xfrm>
          <a:custGeom>
            <a:avLst/>
            <a:gdLst>
              <a:gd name="T0" fmla="*/ 0 w 21600"/>
              <a:gd name="T1" fmla="*/ 0 h 21600"/>
              <a:gd name="T2" fmla="*/ 71437 w 21600"/>
              <a:gd name="T3" fmla="*/ 71438 h 21600"/>
              <a:gd name="T4" fmla="*/ 0 w 21600"/>
              <a:gd name="T5" fmla="*/ 714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25"/>
          <p:cNvSpPr>
            <a:spLocks noChangeShapeType="1"/>
          </p:cNvSpPr>
          <p:nvPr/>
        </p:nvSpPr>
        <p:spPr bwMode="auto">
          <a:xfrm>
            <a:off x="4497388" y="1438275"/>
            <a:ext cx="1587" cy="36083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42" name="Text Box 26"/>
          <p:cNvSpPr txBox="1">
            <a:spLocks noChangeArrowheads="1"/>
          </p:cNvSpPr>
          <p:nvPr/>
        </p:nvSpPr>
        <p:spPr bwMode="auto">
          <a:xfrm>
            <a:off x="179388" y="250825"/>
            <a:ext cx="8785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Esquemas Tácticos Defensivos</a:t>
            </a:r>
          </a:p>
          <a:p>
            <a:pPr algn="ctr" eaLnBrk="1" hangingPunct="1">
              <a:spcBef>
                <a:spcPct val="50000"/>
              </a:spcBef>
            </a:pPr>
            <a:r>
              <a:rPr lang="pt-PT" sz="2400" b="1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Preocupação em tapar todo o espaço da baliza</a:t>
            </a:r>
            <a:endParaRPr lang="pt-PT" sz="2400" b="1" dirty="0">
              <a:solidFill>
                <a:srgbClr val="1F497D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</a:endParaRPr>
          </a:p>
        </p:txBody>
      </p:sp>
      <p:pic>
        <p:nvPicPr>
          <p:cNvPr id="28699" name="Picture 27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9185" y="2148947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4" name="Picture 28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44633" y="3284538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1" name="Picture 29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34424" y="4152900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6" name="Picture 30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498" y="2834481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47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804000"/>
              </a:clrFrom>
              <a:clrTo>
                <a:srgbClr val="804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5241" y="3518958"/>
            <a:ext cx="65087" cy="6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4" name="Picture 32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30325" y="2997200"/>
            <a:ext cx="1333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5" name="Picture 33" descr="j019436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7" y="3068109"/>
            <a:ext cx="1444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0" name="Picture 34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431" y="3197225"/>
            <a:ext cx="284162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08" name="Picture 36" descr="j01943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9200" y="2150005"/>
            <a:ext cx="1841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709" name="Line 37"/>
          <p:cNvSpPr>
            <a:spLocks noChangeShapeType="1"/>
          </p:cNvSpPr>
          <p:nvPr/>
        </p:nvSpPr>
        <p:spPr bwMode="auto">
          <a:xfrm>
            <a:off x="862013" y="4076700"/>
            <a:ext cx="72009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8"/>
          <p:cNvSpPr>
            <a:spLocks noChangeShapeType="1"/>
          </p:cNvSpPr>
          <p:nvPr/>
        </p:nvSpPr>
        <p:spPr bwMode="auto">
          <a:xfrm>
            <a:off x="898525" y="2420938"/>
            <a:ext cx="7202488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23655" name="Picture 39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244" y="3415242"/>
            <a:ext cx="284163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3651" name="Picture 35" descr="Picture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679" y="2671763"/>
            <a:ext cx="284163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822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85185E-6 L 0.10746 -1.85185E-6 " pathEditMode="relative" ptsTypes="AA">
                                      <p:cBhvr>
                                        <p:cTn id="6" dur="2000" fill="hold"/>
                                        <p:tgtEl>
                                          <p:spTgt spid="28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3.33333E-6 L 0.09895 -0.00255 " pathEditMode="relative" ptsTypes="AA">
                                      <p:cBhvr>
                                        <p:cTn id="8" dur="2000" fill="hold"/>
                                        <p:tgtEl>
                                          <p:spTgt spid="6236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092 L 0.03889 -0.15255 " pathEditMode="relative" ptsTypes="AA">
                                      <p:cBhvr>
                                        <p:cTn id="12" dur="2000" fill="hold"/>
                                        <p:tgtEl>
                                          <p:spTgt spid="6236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7362E-19 -3.7037E-7 L -0.05018 -0.0493 " pathEditMode="relative" ptsTypes="AA">
                                      <p:cBhvr>
                                        <p:cTn id="16" dur="2000" fill="hold"/>
                                        <p:tgtEl>
                                          <p:spTgt spid="623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9584 0.01736 " pathEditMode="relative" ptsTypes="AA">
                                      <p:cBhvr>
                                        <p:cTn id="18" dur="2000" fill="hold"/>
                                        <p:tgtEl>
                                          <p:spTgt spid="6236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07407E-6 L -2.22222E-6 -0.07685 " pathEditMode="relative" ptsTypes="AA">
                                      <p:cBhvr>
                                        <p:cTn id="20" dur="2000" fill="hold"/>
                                        <p:tgtEl>
                                          <p:spTgt spid="623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32</Words>
  <Application>Microsoft Macintosh PowerPoint</Application>
  <PresentationFormat>On-screen Show (4:3)</PresentationFormat>
  <Paragraphs>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Simao</dc:creator>
  <cp:lastModifiedBy>Simao</cp:lastModifiedBy>
  <cp:revision>8</cp:revision>
  <dcterms:created xsi:type="dcterms:W3CDTF">2014-09-08T22:33:20Z</dcterms:created>
  <dcterms:modified xsi:type="dcterms:W3CDTF">2014-09-10T22:26:07Z</dcterms:modified>
</cp:coreProperties>
</file>