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C6984-6BB7-E647-953D-1F19E35271C7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42D6A-C319-3149-A81C-C4A09E763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7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1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2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0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2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0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2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8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1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BCA7-BF3B-0046-980F-DF8D72C5F15C}" type="datetimeFigureOut">
              <a:rPr lang="en-US" smtClean="0"/>
              <a:t>10/09/14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C19CB-C72C-CC49-B32E-2BD1AC77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3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5x4 Defensivo</a:t>
            </a:r>
            <a:endParaRPr lang="pt-PT" sz="2800" b="1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1488" y="183356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90316" y="150971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90316" y="4581526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3588542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79" y="3233209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34971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3068109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2545556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59413" y="4523319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545556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3588543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89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486 L 0.0908 -0.1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76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2963E-6 L 0.00834 -0.05788 " pathEditMode="relative" ptsTypes="AA">
                                      <p:cBhvr>
                                        <p:cTn id="8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00851 -0.05926 " pathEditMode="relative" ptsTypes="AA">
                                      <p:cBhvr>
                                        <p:cTn id="10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23 L 0.00591 -0.05926 " pathEditMode="relative" ptsTypes="AA">
                                      <p:cBhvr>
                                        <p:cTn id="12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01476 -0.0581 " pathEditMode="relative" ptsTypes="AA">
                                      <p:cBhvr>
                                        <p:cTn id="14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8 -0.1581 L 0.26372 -0.20486 " pathEditMode="relative" ptsTypes="AA">
                                      <p:cBhvr>
                                        <p:cTn id="18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-0.0581 L 0.06407 -0.0581 " pathEditMode="relative" ptsTypes="AA">
                                      <p:cBhvr>
                                        <p:cTn id="20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5787 L 0.07725 -0.05764 " pathEditMode="relative" ptsTypes="AA">
                                      <p:cBhvr>
                                        <p:cTn id="22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-0.05926 L 0.07761 -0.0592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 -0.05926 L 0.0776 -0.05903 " pathEditMode="relative" ptsTypes="AA">
                                      <p:cBhvr>
                                        <p:cTn id="26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372 -0.20486 L 0.09514 -0.1581 " pathEditMode="relative" ptsTypes="AA">
                                      <p:cBhvr>
                                        <p:cTn id="30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07 -0.0581 L 0.00018 -0.0581 " pathEditMode="relative" ptsTypes="AA">
                                      <p:cBhvr>
                                        <p:cTn id="32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6 -0.05764 L 0.00816 -0.05718 " pathEditMode="relative" ptsTypes="AA">
                                      <p:cBhvr>
                                        <p:cTn id="34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61 -0.05926 L -0.00018 -0.05949 " pathEditMode="relative" ptsTypes="AA">
                                      <p:cBhvr>
                                        <p:cTn id="36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6 -0.05903 L 0.00451 -0.05903 " pathEditMode="relative" ptsTypes="AA">
                                      <p:cBhvr>
                                        <p:cTn id="38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8 -0.1581 L 0.09514 0.2219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900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-0.05926 L -0.0769 0.07871 " pathEditMode="relative" ptsTypes="AA">
                                      <p:cBhvr>
                                        <p:cTn id="44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-0.05811 L 0.05539 0.15092 " pathEditMode="relative" ptsTypes="AA">
                                      <p:cBhvr>
                                        <p:cTn id="46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5788 L 0.11944 0.01897 " pathEditMode="relative" ptsTypes="AA">
                                      <p:cBhvr>
                                        <p:cTn id="48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-0.05926 L 0.00851 -0.07546 " pathEditMode="relative" ptsTypes="AA">
                                      <p:cBhvr>
                                        <p:cTn id="50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5x4 Defensivo – contra apoio interior</a:t>
            </a:r>
            <a:endParaRPr lang="pt-PT" sz="2800" b="1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1488" y="183356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90316" y="150971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82391" y="4199469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3588542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79" y="3233209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34971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3068109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2545556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23443" y="4199469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545556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3588543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20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486 L 0.0908 -0.1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76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2963E-6 L 0.00834 -0.05788 " pathEditMode="relative" ptsTypes="AA">
                                      <p:cBhvr>
                                        <p:cTn id="8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00851 -0.05926 " pathEditMode="relative" ptsTypes="AA">
                                      <p:cBhvr>
                                        <p:cTn id="10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23 L 0.00591 -0.05926 " pathEditMode="relative" ptsTypes="AA">
                                      <p:cBhvr>
                                        <p:cTn id="12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01476 -0.0581 " pathEditMode="relative" ptsTypes="AA">
                                      <p:cBhvr>
                                        <p:cTn id="14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8 -0.1581 L 0.26372 -0.20486 " pathEditMode="relative" ptsTypes="AA">
                                      <p:cBhvr>
                                        <p:cTn id="18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-0.0581 L 0.06407 -0.0581 " pathEditMode="relative" ptsTypes="AA">
                                      <p:cBhvr>
                                        <p:cTn id="20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5787 L 0.07725 -0.05764 " pathEditMode="relative" ptsTypes="AA">
                                      <p:cBhvr>
                                        <p:cTn id="22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-0.05926 L 0.07761 -0.0592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 -0.05926 L 0.0776 -0.05903 " pathEditMode="relative" ptsTypes="AA">
                                      <p:cBhvr>
                                        <p:cTn id="26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C 0.00139 -0.0287 0.00069 -0.04583 0.01007 -0.07037 C 0.01163 -0.075 0.01146 -0.08171 0.01476 -0.08518 C 0.01632 -0.08703 0.0184 -0.0875 0.02031 -0.08889 C 0.02239 -0.09305 0.02517 -0.09629 0.02778 -0.1 C 0.02951 -0.10278 0.03142 -0.10509 0.03333 -0.10741 C 0.0342 -0.10879 0.03611 -0.11111 0.03611 -0.11111 C 0.03663 -0.11296 0.0368 -0.11504 0.03785 -0.1162 C 0.03837 -0.11736 0.03976 -0.11666 0.04062 -0.11736 C 0.04635 -0.125 0.04948 -0.13588 0.05642 -0.14213 C 0.06042 -0.15023 0.06788 -0.15602 0.075 -0.1581 C 0.0783 -0.16273 0.0816 -0.16389 0.08611 -0.16551 C 0.08906 -0.16828 0.09219 -0.16921 0.09531 -0.17176 C 0.09653 -0.17291 0.09739 -0.175 0.09896 -0.17546 C 0.10382 -0.17708 0.11389 -0.17778 0.11389 -0.17778 C 0.11597 -0.1787 0.11805 -0.17963 0.12031 -0.18032 C 0.12118 -0.18078 0.12309 -0.18148 0.12309 -0.18148 C 0.12812 -0.18634 0.12986 -0.18518 0.13698 -0.18518 " pathEditMode="relative" ptsTypes="fffffffffffffffffA">
                                      <p:cBhvr>
                                        <p:cTn id="30" dur="2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C 0.00295 -0.00602 0.00434 -0.01273 0.00747 -0.01852 C 0.00903 -0.02592 0.00973 -0.02893 0.01476 -0.03333 C 0.01962 -0.04305 0.02726 -0.05162 0.03525 -0.05671 C 0.03542 -0.0581 0.03542 -0.05972 0.03611 -0.06041 C 0.03768 -0.06273 0.04167 -0.06527 0.04167 -0.06527 C 0.04358 -0.06921 0.04427 -0.07268 0.04636 -0.07639 C 0.04809 -0.08426 0.05226 -0.09166 0.05643 -0.09745 " pathEditMode="relative" ptsTypes="fffffffA">
                                      <p:cBhvr>
                                        <p:cTn id="32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61 -0.05903 L 0.13212 -0.09745 " pathEditMode="relative" ptsTypes="AA">
                                      <p:cBhvr>
                                        <p:cTn id="36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Macintosh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Simao</dc:creator>
  <cp:lastModifiedBy>Simao</cp:lastModifiedBy>
  <cp:revision>3</cp:revision>
  <dcterms:created xsi:type="dcterms:W3CDTF">2014-09-09T11:47:02Z</dcterms:created>
  <dcterms:modified xsi:type="dcterms:W3CDTF">2014-09-10T13:02:48Z</dcterms:modified>
</cp:coreProperties>
</file>